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86" r:id="rId3"/>
    <p:sldId id="276" r:id="rId4"/>
    <p:sldId id="273" r:id="rId5"/>
    <p:sldId id="272" r:id="rId6"/>
    <p:sldId id="277" r:id="rId7"/>
    <p:sldId id="278" r:id="rId8"/>
    <p:sldId id="279" r:id="rId9"/>
    <p:sldId id="267" r:id="rId10"/>
    <p:sldId id="264" r:id="rId11"/>
    <p:sldId id="280" r:id="rId12"/>
    <p:sldId id="281" r:id="rId13"/>
    <p:sldId id="265" r:id="rId14"/>
    <p:sldId id="287" r:id="rId15"/>
    <p:sldId id="28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5" autoAdjust="0"/>
    <p:restoredTop sz="94671" autoAdjust="0"/>
  </p:normalViewPr>
  <p:slideViewPr>
    <p:cSldViewPr>
      <p:cViewPr>
        <p:scale>
          <a:sx n="76" d="100"/>
          <a:sy n="76" d="100"/>
        </p:scale>
        <p:origin x="-104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825408F-119B-46D3-B89B-94902006B0FD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BD0F1B2-E789-4040-B646-F95743019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79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5DF08B3-689E-4813-A7CA-90B6A1CEC2F9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7287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3661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808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1751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7794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7372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E3EB3-7E09-4E09-B19B-3FE91B230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2D724-8BFF-4D53-B31D-94D0B1C6DD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6D1E5-7A1D-43B1-8349-25C224D191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DBFC2-72FD-4923-A02D-6DC2D0AC20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2384C-6725-4F23-8608-C8109BE249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4FFAC-459F-4251-9799-598C080358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FA2B4-F041-4D81-B30D-454EEB41F8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4B67D-6A7F-47E0-86F8-CFA9AFDBBB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C0E58-000D-4638-98C7-D94A9D5F4E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97B1A-FD59-4AB3-B7AF-30CE670A80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6F6905-A4D2-4B3D-8D7B-DFBA537521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258D55-94C7-4939-8BCD-6A1963DB82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ingamericanhistory.org/neh/interactives/sectionalism/lesson1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/url?sa=i&amp;source=images&amp;cd=&amp;cad=rja&amp;docid=gbwi31xql29pZM&amp;tbnid=AHQE2uvuF_35vM:&amp;ved=0CAgQjRwwAA&amp;url=http://www.cyberlearning-world.com/lessons/ushistory/19thcentury/missouri7.htm&amp;ei=PYabUcqyEtez4APcsIHgCQ&amp;psig=AFQjCNEFQnFx-1bgMS_-Pli7ARVvo6Pf6Q&amp;ust=1369233341374490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Missouri Compromise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The Issue of </a:t>
            </a:r>
            <a:r>
              <a:rPr lang="en-US" dirty="0"/>
              <a:t>S</a:t>
            </a:r>
            <a:r>
              <a:rPr lang="en-US" dirty="0" smtClean="0"/>
              <a:t>lavery and the Movement West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dirty="0" smtClean="0"/>
              <a:t>Interactive map of Missouri Compromise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hlinkClick r:id="rId3"/>
              </a:rPr>
              <a:t>INTERACTIVE MISSOURI COMPROMISE MAP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Quick 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Missouri Compromise was a temporary solution to the questions of slavery and territorial rights.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166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South </a:t>
            </a:r>
            <a:r>
              <a:rPr lang="en-US" dirty="0" smtClean="0"/>
              <a:t>realized </a:t>
            </a:r>
            <a:r>
              <a:rPr lang="en-US" dirty="0"/>
              <a:t>that this compromise threatened the </a:t>
            </a:r>
            <a:r>
              <a:rPr lang="en-US" dirty="0" smtClean="0"/>
              <a:t>balance between </a:t>
            </a:r>
            <a:r>
              <a:rPr lang="en-US" dirty="0"/>
              <a:t>free and slave states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WHY?</a:t>
            </a:r>
          </a:p>
          <a:p>
            <a:r>
              <a:rPr lang="en-US" dirty="0"/>
              <a:t>South felt the US would need territories from Mexico’s territory in which to expand slavery the only area left was in Arkansas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385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Missouri%20Compromise%20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Nullification of South Carolina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SC argued that a state has the right to void within its borders, a law passed by Congress. </a:t>
            </a:r>
          </a:p>
          <a:p>
            <a:endParaRPr lang="en-US" dirty="0"/>
          </a:p>
          <a:p>
            <a:r>
              <a:rPr lang="en-US" dirty="0" smtClean="0"/>
              <a:t>Tariff of Abominations (Tariff of 1828)</a:t>
            </a:r>
          </a:p>
          <a:p>
            <a:pPr lvl="1"/>
            <a:r>
              <a:rPr lang="en-US" dirty="0" smtClean="0"/>
              <a:t>Attacked Southern Planters </a:t>
            </a:r>
          </a:p>
          <a:p>
            <a:pPr lvl="1"/>
            <a:r>
              <a:rPr lang="en-US" dirty="0" smtClean="0"/>
              <a:t>Endangered the institution of slavery</a:t>
            </a:r>
          </a:p>
          <a:p>
            <a:pPr lvl="1"/>
            <a:endParaRPr lang="en-US" dirty="0"/>
          </a:p>
          <a:p>
            <a:r>
              <a:rPr lang="en-US" dirty="0" smtClean="0"/>
              <a:t>John C. Calhoun and other South Carolinians wanted “States’ rights)</a:t>
            </a:r>
          </a:p>
          <a:p>
            <a:endParaRPr lang="en-US" dirty="0"/>
          </a:p>
          <a:p>
            <a:r>
              <a:rPr lang="en-US" dirty="0" smtClean="0"/>
              <a:t>S.C. Threated  to secede from the Union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447800"/>
            <a:ext cx="352699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447800"/>
            <a:ext cx="352699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98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was the Missouri Compromise called a "compromise</a:t>
            </a:r>
            <a:r>
              <a:rPr lang="en-US" dirty="0" smtClean="0"/>
              <a:t>"?</a:t>
            </a:r>
          </a:p>
          <a:p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What did each section of the country, North and South, gain and what did each give up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What is the role of compromise in a self-governing society, considering that many convictions are deeply held but not shared by everyone in the community? Further, is some level of compromise necessary to the survival of a democratic republic?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How did the Missouri Compromise of 1820 attempt to settle the debate over the future of slavery in the growing American republic</a:t>
            </a:r>
            <a:r>
              <a:rPr lang="en-US" dirty="0" smtClean="0"/>
              <a:t>?</a:t>
            </a:r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fontAlgn="base"/>
            <a:r>
              <a:rPr lang="en-US" dirty="0"/>
              <a:t>How did the Nullification Crisis a decade later demonstrate the widening divide between northern and southern states</a:t>
            </a:r>
            <a:r>
              <a:rPr lang="en-US" dirty="0" smtClean="0"/>
              <a:t>?</a:t>
            </a:r>
          </a:p>
          <a:p>
            <a:pPr fontAlgn="base"/>
            <a:endParaRPr lang="en-US" dirty="0"/>
          </a:p>
          <a:p>
            <a:pPr fontAlgn="base"/>
            <a:endParaRPr lang="en-US" dirty="0" smtClean="0"/>
          </a:p>
          <a:p>
            <a:pPr fontAlgn="base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Manifest Destiny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God himself blessed the growth of the American nation</a:t>
            </a:r>
          </a:p>
          <a:p>
            <a:pPr>
              <a:lnSpc>
                <a:spcPct val="90000"/>
              </a:lnSpc>
            </a:pPr>
            <a:r>
              <a:rPr lang="en-US" dirty="0"/>
              <a:t>Indian tribes Christianized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Saving souls – 2</a:t>
            </a:r>
            <a:r>
              <a:rPr lang="en-US" baseline="30000" dirty="0"/>
              <a:t>nd</a:t>
            </a:r>
            <a:r>
              <a:rPr lang="en-US" dirty="0"/>
              <a:t> Great Awakening</a:t>
            </a:r>
          </a:p>
          <a:p>
            <a:pPr>
              <a:lnSpc>
                <a:spcPct val="90000"/>
              </a:lnSpc>
            </a:pPr>
            <a:r>
              <a:rPr lang="en-US" dirty="0"/>
              <a:t>Economic Motives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Fur trapping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California Gold Rush (1848)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40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Manifest Destiny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pSp>
        <p:nvGrpSpPr>
          <p:cNvPr id="3" name="Group 2"/>
          <p:cNvGrpSpPr/>
          <p:nvPr/>
        </p:nvGrpSpPr>
        <p:grpSpPr>
          <a:xfrm>
            <a:off x="1108912" y="1417638"/>
            <a:ext cx="6316576" cy="5262265"/>
            <a:chOff x="1108912" y="1597925"/>
            <a:chExt cx="6316576" cy="5262265"/>
          </a:xfrm>
        </p:grpSpPr>
        <p:pic>
          <p:nvPicPr>
            <p:cNvPr id="1026" name="Picture 2" descr="http://upload.wikimedia.org/wikipedia/commons/thumb/1/12/American_progress.JPG/300px-American_progres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912" y="1597925"/>
              <a:ext cx="6316576" cy="4800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676400" y="6398525"/>
              <a:ext cx="518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American Progress – John </a:t>
              </a:r>
              <a:r>
                <a:rPr lang="en-US" dirty="0" err="1" smtClean="0"/>
                <a:t>Gast</a:t>
              </a:r>
              <a:r>
                <a:rPr lang="en-US" dirty="0" smtClean="0"/>
                <a:t> (1872)</a:t>
              </a:r>
              <a:endParaRPr lang="en-US" dirty="0"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Missouri%20Compromise%20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1819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400" u="sng" dirty="0"/>
              <a:t>11 free states and 11 slave </a:t>
            </a:r>
            <a:r>
              <a:rPr lang="en-US" sz="2400" u="sng" dirty="0" smtClean="0"/>
              <a:t>states</a:t>
            </a:r>
          </a:p>
          <a:p>
            <a:pPr lvl="1"/>
            <a:r>
              <a:rPr lang="en-US" dirty="0" smtClean="0"/>
              <a:t>Problem - </a:t>
            </a:r>
            <a:r>
              <a:rPr lang="en-US" dirty="0"/>
              <a:t>what to do with new </a:t>
            </a:r>
            <a:r>
              <a:rPr lang="en-US" dirty="0" smtClean="0"/>
              <a:t>territories?</a:t>
            </a:r>
          </a:p>
          <a:p>
            <a:r>
              <a:rPr lang="en-US" dirty="0" smtClean="0"/>
              <a:t>Senate </a:t>
            </a:r>
            <a:r>
              <a:rPr lang="en-US" dirty="0"/>
              <a:t>consist of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2 </a:t>
            </a:r>
            <a:r>
              <a:rPr lang="en-US" dirty="0"/>
              <a:t>representatives from </a:t>
            </a:r>
            <a:r>
              <a:rPr lang="en-US" dirty="0" smtClean="0"/>
              <a:t>each state</a:t>
            </a:r>
          </a:p>
          <a:p>
            <a:r>
              <a:rPr lang="en-US" dirty="0" smtClean="0"/>
              <a:t>House </a:t>
            </a:r>
            <a:r>
              <a:rPr lang="en-US" dirty="0"/>
              <a:t>of </a:t>
            </a:r>
            <a:r>
              <a:rPr lang="en-US" dirty="0" smtClean="0"/>
              <a:t>Representatives:</a:t>
            </a:r>
          </a:p>
          <a:p>
            <a:pPr lvl="1"/>
            <a:r>
              <a:rPr lang="en-US" dirty="0" smtClean="0"/>
              <a:t>based </a:t>
            </a:r>
            <a:r>
              <a:rPr lang="en-US" dirty="0"/>
              <a:t>on states population-  </a:t>
            </a:r>
            <a:endParaRPr lang="en-US" dirty="0" smtClean="0"/>
          </a:p>
          <a:p>
            <a:r>
              <a:rPr lang="en-US" b="1" i="1" dirty="0" smtClean="0"/>
              <a:t>slave </a:t>
            </a:r>
            <a:r>
              <a:rPr lang="en-US" b="1" i="1" dirty="0"/>
              <a:t>states had more </a:t>
            </a:r>
            <a:r>
              <a:rPr lang="en-US" b="1" i="1" dirty="0" smtClean="0"/>
              <a:t>representatives</a:t>
            </a:r>
            <a:endParaRPr lang="en-US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55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a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8006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1820 - </a:t>
            </a:r>
            <a:r>
              <a:rPr lang="en-US" sz="2400" dirty="0"/>
              <a:t>2 territories want to enter</a:t>
            </a:r>
          </a:p>
          <a:p>
            <a:pPr lvl="1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Maine</a:t>
            </a:r>
            <a:r>
              <a:rPr lang="en-US" dirty="0"/>
              <a:t> 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Missouri</a:t>
            </a:r>
            <a:r>
              <a:rPr lang="en-US" dirty="0" smtClean="0"/>
              <a:t> </a:t>
            </a:r>
            <a:r>
              <a:rPr lang="en-US" sz="1600" dirty="0" smtClean="0"/>
              <a:t>(about </a:t>
            </a:r>
            <a:r>
              <a:rPr lang="en-US" sz="1600" dirty="0"/>
              <a:t>2,000 slaves)</a:t>
            </a:r>
          </a:p>
          <a:p>
            <a:pPr>
              <a:defRPr/>
            </a:pPr>
            <a:r>
              <a:rPr lang="en-US" sz="2400" dirty="0"/>
              <a:t>What is the dilemma for Congress?</a:t>
            </a:r>
          </a:p>
          <a:p>
            <a:endParaRPr lang="en-US" dirty="0"/>
          </a:p>
        </p:txBody>
      </p:sp>
      <p:pic>
        <p:nvPicPr>
          <p:cNvPr id="1026" name="Picture 2" descr="http://www.cyberlearning-world.com/lessons/ushistory/19thcentury/missouri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" r="997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05000"/>
            <a:ext cx="4518356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2127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 Compromise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4800600"/>
          </a:xfrm>
        </p:spPr>
        <p:txBody>
          <a:bodyPr/>
          <a:lstStyle/>
          <a:p>
            <a:r>
              <a:rPr lang="en-US" dirty="0" smtClean="0"/>
              <a:t>Also known as the Compromise of 1820</a:t>
            </a:r>
          </a:p>
          <a:p>
            <a:r>
              <a:rPr lang="en-US" dirty="0" smtClean="0"/>
              <a:t>Maine enters as a free state</a:t>
            </a:r>
          </a:p>
          <a:p>
            <a:r>
              <a:rPr lang="en-US" dirty="0" smtClean="0"/>
              <a:t>Missouri enters as a slave state</a:t>
            </a:r>
          </a:p>
          <a:p>
            <a:r>
              <a:rPr lang="en-US" dirty="0" smtClean="0"/>
              <a:t>No slavery would be allowed north of the 36’30” line</a:t>
            </a:r>
          </a:p>
        </p:txBody>
      </p:sp>
    </p:spTree>
    <p:extLst>
      <p:ext uri="{BB962C8B-B14F-4D97-AF65-F5344CB8AC3E}">
        <p14:creationId xmlns:p14="http://schemas.microsoft.com/office/powerpoint/2010/main" val="13165223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Missouri%20Compromise%20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3841</TotalTime>
  <Words>397</Words>
  <Application>Microsoft Office PowerPoint</Application>
  <PresentationFormat>On-screen Show (4:3)</PresentationFormat>
  <Paragraphs>63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Missouri Compromise</vt:lpstr>
      <vt:lpstr>Essential Questions </vt:lpstr>
      <vt:lpstr>Manifest Destiny</vt:lpstr>
      <vt:lpstr>Manifest Destiny</vt:lpstr>
      <vt:lpstr>PowerPoint Presentation</vt:lpstr>
      <vt:lpstr>1819 </vt:lpstr>
      <vt:lpstr>Why is this a Problem?</vt:lpstr>
      <vt:lpstr>Missouri Compromise</vt:lpstr>
      <vt:lpstr>PowerPoint Presentation</vt:lpstr>
      <vt:lpstr>Interactive map of Missouri Compromise</vt:lpstr>
      <vt:lpstr>The Quick Fix</vt:lpstr>
      <vt:lpstr>Southern Response</vt:lpstr>
      <vt:lpstr>PowerPoint Presentation</vt:lpstr>
      <vt:lpstr>Nullification of South Carolina </vt:lpstr>
      <vt:lpstr>Critical Thinking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Maida, Anthony</dc:creator>
  <cp:lastModifiedBy>Leonard Richards</cp:lastModifiedBy>
  <cp:revision>26</cp:revision>
  <dcterms:created xsi:type="dcterms:W3CDTF">1601-01-01T00:00:00Z</dcterms:created>
  <dcterms:modified xsi:type="dcterms:W3CDTF">2015-12-02T03:05:26Z</dcterms:modified>
</cp:coreProperties>
</file>