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55"/>
  </p:notesMasterIdLst>
  <p:sldIdLst>
    <p:sldId id="256" r:id="rId2"/>
    <p:sldId id="257" r:id="rId3"/>
    <p:sldId id="283" r:id="rId4"/>
    <p:sldId id="258" r:id="rId5"/>
    <p:sldId id="284" r:id="rId6"/>
    <p:sldId id="259" r:id="rId7"/>
    <p:sldId id="285" r:id="rId8"/>
    <p:sldId id="260" r:id="rId9"/>
    <p:sldId id="286" r:id="rId10"/>
    <p:sldId id="261" r:id="rId11"/>
    <p:sldId id="287" r:id="rId12"/>
    <p:sldId id="262" r:id="rId13"/>
    <p:sldId id="288" r:id="rId14"/>
    <p:sldId id="263" r:id="rId15"/>
    <p:sldId id="289" r:id="rId16"/>
    <p:sldId id="264" r:id="rId17"/>
    <p:sldId id="290" r:id="rId18"/>
    <p:sldId id="265" r:id="rId19"/>
    <p:sldId id="291" r:id="rId20"/>
    <p:sldId id="266" r:id="rId21"/>
    <p:sldId id="292" r:id="rId22"/>
    <p:sldId id="267" r:id="rId23"/>
    <p:sldId id="293" r:id="rId24"/>
    <p:sldId id="268" r:id="rId25"/>
    <p:sldId id="294" r:id="rId26"/>
    <p:sldId id="269" r:id="rId27"/>
    <p:sldId id="295" r:id="rId28"/>
    <p:sldId id="270" r:id="rId29"/>
    <p:sldId id="296" r:id="rId30"/>
    <p:sldId id="271" r:id="rId31"/>
    <p:sldId id="297" r:id="rId32"/>
    <p:sldId id="272" r:id="rId33"/>
    <p:sldId id="298" r:id="rId34"/>
    <p:sldId id="273" r:id="rId35"/>
    <p:sldId id="300" r:id="rId36"/>
    <p:sldId id="274" r:id="rId37"/>
    <p:sldId id="301" r:id="rId38"/>
    <p:sldId id="275" r:id="rId39"/>
    <p:sldId id="302" r:id="rId40"/>
    <p:sldId id="276" r:id="rId41"/>
    <p:sldId id="303" r:id="rId42"/>
    <p:sldId id="277" r:id="rId43"/>
    <p:sldId id="304" r:id="rId44"/>
    <p:sldId id="279" r:id="rId45"/>
    <p:sldId id="305" r:id="rId46"/>
    <p:sldId id="280" r:id="rId47"/>
    <p:sldId id="306" r:id="rId48"/>
    <p:sldId id="281" r:id="rId49"/>
    <p:sldId id="307" r:id="rId50"/>
    <p:sldId id="282" r:id="rId51"/>
    <p:sldId id="308" r:id="rId52"/>
    <p:sldId id="309" r:id="rId53"/>
    <p:sldId id="310" r:id="rId5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7"/>
    <p:restoredTop sz="90929"/>
  </p:normalViewPr>
  <p:slideViewPr>
    <p:cSldViewPr>
      <p:cViewPr varScale="1">
        <p:scale>
          <a:sx n="68" d="100"/>
          <a:sy n="68" d="100"/>
        </p:scale>
        <p:origin x="804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73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4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9A954A3E-7F53-4C35-9F66-FAB0BFF3B8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7840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5A91282-E9BF-41DD-8E20-D684AD157D27}" type="slidenum">
              <a:rPr lang="en-US"/>
              <a:pPr/>
              <a:t>1</a:t>
            </a:fld>
            <a:endParaRPr lang="en-US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9257750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954A3E-7F53-4C35-9F66-FAB0BFF3B807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8676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invGray">
          <a:xfrm>
            <a:off x="8809038" y="0"/>
            <a:ext cx="334962" cy="68580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50000">
                <a:schemeClr val="hlink"/>
              </a:gs>
              <a:gs pos="100000">
                <a:schemeClr val="accent2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Freeform 3"/>
          <p:cNvSpPr>
            <a:spLocks/>
          </p:cNvSpPr>
          <p:nvPr/>
        </p:nvSpPr>
        <p:spPr bwMode="white">
          <a:xfrm>
            <a:off x="-9525" y="4489450"/>
            <a:ext cx="5754688" cy="2368550"/>
          </a:xfrm>
          <a:custGeom>
            <a:avLst/>
            <a:gdLst/>
            <a:ahLst/>
            <a:cxnLst>
              <a:cxn ang="0">
                <a:pos x="0" y="1491"/>
              </a:cxn>
              <a:cxn ang="0">
                <a:pos x="0" y="0"/>
              </a:cxn>
              <a:cxn ang="0">
                <a:pos x="171" y="3"/>
              </a:cxn>
              <a:cxn ang="0">
                <a:pos x="355" y="9"/>
              </a:cxn>
              <a:cxn ang="0">
                <a:pos x="499" y="21"/>
              </a:cxn>
              <a:cxn ang="0">
                <a:pos x="650" y="36"/>
              </a:cxn>
              <a:cxn ang="0">
                <a:pos x="809" y="54"/>
              </a:cxn>
              <a:cxn ang="0">
                <a:pos x="957" y="78"/>
              </a:cxn>
              <a:cxn ang="0">
                <a:pos x="1119" y="105"/>
              </a:cxn>
              <a:cxn ang="0">
                <a:pos x="1261" y="133"/>
              </a:cxn>
              <a:cxn ang="0">
                <a:pos x="1441" y="175"/>
              </a:cxn>
              <a:cxn ang="0">
                <a:pos x="1598" y="217"/>
              </a:cxn>
              <a:cxn ang="0">
                <a:pos x="1763" y="269"/>
              </a:cxn>
              <a:cxn ang="0">
                <a:pos x="1887" y="308"/>
              </a:cxn>
              <a:cxn ang="0">
                <a:pos x="2085" y="384"/>
              </a:cxn>
              <a:cxn ang="0">
                <a:pos x="2230" y="444"/>
              </a:cxn>
              <a:cxn ang="0">
                <a:pos x="2456" y="547"/>
              </a:cxn>
              <a:cxn ang="0">
                <a:pos x="2666" y="662"/>
              </a:cxn>
              <a:cxn ang="0">
                <a:pos x="2859" y="786"/>
              </a:cxn>
              <a:cxn ang="0">
                <a:pos x="3046" y="920"/>
              </a:cxn>
              <a:cxn ang="0">
                <a:pos x="3193" y="1038"/>
              </a:cxn>
              <a:cxn ang="0">
                <a:pos x="3332" y="1168"/>
              </a:cxn>
              <a:cxn ang="0">
                <a:pos x="3440" y="1280"/>
              </a:cxn>
              <a:cxn ang="0">
                <a:pos x="3524" y="1380"/>
              </a:cxn>
              <a:cxn ang="0">
                <a:pos x="3624" y="1491"/>
              </a:cxn>
              <a:cxn ang="0">
                <a:pos x="3608" y="1491"/>
              </a:cxn>
              <a:cxn ang="0">
                <a:pos x="0" y="1491"/>
              </a:cxn>
            </a:cxnLst>
            <a:rect l="0" t="0" r="r" b="b"/>
            <a:pathLst>
              <a:path w="3625" h="1492">
                <a:moveTo>
                  <a:pt x="0" y="1491"/>
                </a:moveTo>
                <a:lnTo>
                  <a:pt x="0" y="0"/>
                </a:lnTo>
                <a:lnTo>
                  <a:pt x="171" y="3"/>
                </a:lnTo>
                <a:lnTo>
                  <a:pt x="355" y="9"/>
                </a:lnTo>
                <a:lnTo>
                  <a:pt x="499" y="21"/>
                </a:lnTo>
                <a:lnTo>
                  <a:pt x="650" y="36"/>
                </a:lnTo>
                <a:lnTo>
                  <a:pt x="809" y="54"/>
                </a:lnTo>
                <a:lnTo>
                  <a:pt x="957" y="78"/>
                </a:lnTo>
                <a:lnTo>
                  <a:pt x="1119" y="105"/>
                </a:lnTo>
                <a:lnTo>
                  <a:pt x="1261" y="133"/>
                </a:lnTo>
                <a:lnTo>
                  <a:pt x="1441" y="175"/>
                </a:lnTo>
                <a:lnTo>
                  <a:pt x="1598" y="217"/>
                </a:lnTo>
                <a:lnTo>
                  <a:pt x="1763" y="269"/>
                </a:lnTo>
                <a:lnTo>
                  <a:pt x="1887" y="308"/>
                </a:lnTo>
                <a:lnTo>
                  <a:pt x="2085" y="384"/>
                </a:lnTo>
                <a:lnTo>
                  <a:pt x="2230" y="444"/>
                </a:lnTo>
                <a:lnTo>
                  <a:pt x="2456" y="547"/>
                </a:lnTo>
                <a:lnTo>
                  <a:pt x="2666" y="662"/>
                </a:lnTo>
                <a:lnTo>
                  <a:pt x="2859" y="786"/>
                </a:lnTo>
                <a:lnTo>
                  <a:pt x="3046" y="920"/>
                </a:lnTo>
                <a:lnTo>
                  <a:pt x="3193" y="1038"/>
                </a:lnTo>
                <a:lnTo>
                  <a:pt x="3332" y="1168"/>
                </a:lnTo>
                <a:lnTo>
                  <a:pt x="3440" y="1280"/>
                </a:lnTo>
                <a:lnTo>
                  <a:pt x="3524" y="1380"/>
                </a:lnTo>
                <a:lnTo>
                  <a:pt x="3624" y="1491"/>
                </a:lnTo>
                <a:lnTo>
                  <a:pt x="3608" y="1491"/>
                </a:lnTo>
                <a:lnTo>
                  <a:pt x="0" y="1491"/>
                </a:lnTo>
              </a:path>
            </a:pathLst>
          </a:cu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5400000" scaled="1"/>
          </a:gradFill>
          <a:ln w="9525" cap="flat" cmpd="sng">
            <a:noFill/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Freeform 4"/>
          <p:cNvSpPr>
            <a:spLocks/>
          </p:cNvSpPr>
          <p:nvPr/>
        </p:nvSpPr>
        <p:spPr bwMode="white">
          <a:xfrm>
            <a:off x="0" y="3817938"/>
            <a:ext cx="8164513" cy="3019425"/>
          </a:xfrm>
          <a:custGeom>
            <a:avLst/>
            <a:gdLst/>
            <a:ahLst/>
            <a:cxnLst>
              <a:cxn ang="0">
                <a:pos x="2718" y="405"/>
              </a:cxn>
              <a:cxn ang="0">
                <a:pos x="2466" y="333"/>
              </a:cxn>
              <a:cxn ang="0">
                <a:pos x="2202" y="261"/>
              </a:cxn>
              <a:cxn ang="0">
                <a:pos x="1929" y="198"/>
              </a:cxn>
              <a:cxn ang="0">
                <a:pos x="1695" y="153"/>
              </a:cxn>
              <a:cxn ang="0">
                <a:pos x="1434" y="111"/>
              </a:cxn>
              <a:cxn ang="0">
                <a:pos x="1188" y="75"/>
              </a:cxn>
              <a:cxn ang="0">
                <a:pos x="957" y="48"/>
              </a:cxn>
              <a:cxn ang="0">
                <a:pos x="747" y="30"/>
              </a:cxn>
              <a:cxn ang="0">
                <a:pos x="501" y="15"/>
              </a:cxn>
              <a:cxn ang="0">
                <a:pos x="246" y="3"/>
              </a:cxn>
              <a:cxn ang="0">
                <a:pos x="0" y="0"/>
              </a:cxn>
              <a:cxn ang="0">
                <a:pos x="0" y="275"/>
              </a:cxn>
              <a:cxn ang="0">
                <a:pos x="0" y="345"/>
              </a:cxn>
              <a:cxn ang="0">
                <a:pos x="0" y="275"/>
              </a:cxn>
              <a:cxn ang="0">
                <a:pos x="0" y="342"/>
              </a:cxn>
              <a:cxn ang="0">
                <a:pos x="339" y="351"/>
              </a:cxn>
              <a:cxn ang="0">
                <a:pos x="606" y="372"/>
              </a:cxn>
              <a:cxn ang="0">
                <a:pos x="852" y="399"/>
              </a:cxn>
              <a:cxn ang="0">
                <a:pos x="1068" y="435"/>
              </a:cxn>
              <a:cxn ang="0">
                <a:pos x="1275" y="474"/>
              </a:cxn>
              <a:cxn ang="0">
                <a:pos x="1545" y="540"/>
              </a:cxn>
              <a:cxn ang="0">
                <a:pos x="1761" y="603"/>
              </a:cxn>
              <a:cxn ang="0">
                <a:pos x="1971" y="678"/>
              </a:cxn>
              <a:cxn ang="0">
                <a:pos x="2166" y="747"/>
              </a:cxn>
              <a:cxn ang="0">
                <a:pos x="2397" y="852"/>
              </a:cxn>
              <a:cxn ang="0">
                <a:pos x="2613" y="960"/>
              </a:cxn>
              <a:cxn ang="0">
                <a:pos x="2832" y="1095"/>
              </a:cxn>
              <a:cxn ang="0">
                <a:pos x="3012" y="1212"/>
              </a:cxn>
              <a:cxn ang="0">
                <a:pos x="3186" y="1347"/>
              </a:cxn>
              <a:cxn ang="0">
                <a:pos x="3351" y="1497"/>
              </a:cxn>
              <a:cxn ang="0">
                <a:pos x="3480" y="1629"/>
              </a:cxn>
              <a:cxn ang="0">
                <a:pos x="3612" y="1785"/>
              </a:cxn>
              <a:cxn ang="0">
                <a:pos x="3699" y="1901"/>
              </a:cxn>
              <a:cxn ang="0">
                <a:pos x="5142" y="1901"/>
              </a:cxn>
              <a:cxn ang="0">
                <a:pos x="5076" y="1827"/>
              </a:cxn>
              <a:cxn ang="0">
                <a:pos x="4968" y="1707"/>
              </a:cxn>
              <a:cxn ang="0">
                <a:pos x="4797" y="1539"/>
              </a:cxn>
              <a:cxn ang="0">
                <a:pos x="4617" y="1383"/>
              </a:cxn>
              <a:cxn ang="0">
                <a:pos x="4410" y="1221"/>
              </a:cxn>
              <a:cxn ang="0">
                <a:pos x="4185" y="1071"/>
              </a:cxn>
              <a:cxn ang="0">
                <a:pos x="3960" y="939"/>
              </a:cxn>
              <a:cxn ang="0">
                <a:pos x="3708" y="801"/>
              </a:cxn>
              <a:cxn ang="0">
                <a:pos x="3492" y="702"/>
              </a:cxn>
              <a:cxn ang="0">
                <a:pos x="3231" y="588"/>
              </a:cxn>
              <a:cxn ang="0">
                <a:pos x="2964" y="489"/>
              </a:cxn>
              <a:cxn ang="0">
                <a:pos x="2718" y="405"/>
              </a:cxn>
            </a:cxnLst>
            <a:rect l="0" t="0" r="r" b="b"/>
            <a:pathLst>
              <a:path w="5143" h="1902">
                <a:moveTo>
                  <a:pt x="2718" y="405"/>
                </a:moveTo>
                <a:lnTo>
                  <a:pt x="2466" y="333"/>
                </a:lnTo>
                <a:lnTo>
                  <a:pt x="2202" y="261"/>
                </a:lnTo>
                <a:lnTo>
                  <a:pt x="1929" y="198"/>
                </a:lnTo>
                <a:lnTo>
                  <a:pt x="1695" y="153"/>
                </a:lnTo>
                <a:lnTo>
                  <a:pt x="1434" y="111"/>
                </a:lnTo>
                <a:lnTo>
                  <a:pt x="1188" y="75"/>
                </a:lnTo>
                <a:lnTo>
                  <a:pt x="957" y="48"/>
                </a:lnTo>
                <a:lnTo>
                  <a:pt x="747" y="30"/>
                </a:lnTo>
                <a:lnTo>
                  <a:pt x="501" y="15"/>
                </a:lnTo>
                <a:lnTo>
                  <a:pt x="246" y="3"/>
                </a:lnTo>
                <a:lnTo>
                  <a:pt x="0" y="0"/>
                </a:lnTo>
                <a:lnTo>
                  <a:pt x="0" y="275"/>
                </a:lnTo>
                <a:lnTo>
                  <a:pt x="0" y="345"/>
                </a:lnTo>
                <a:lnTo>
                  <a:pt x="0" y="275"/>
                </a:lnTo>
                <a:lnTo>
                  <a:pt x="0" y="342"/>
                </a:lnTo>
                <a:lnTo>
                  <a:pt x="339" y="351"/>
                </a:lnTo>
                <a:lnTo>
                  <a:pt x="606" y="372"/>
                </a:lnTo>
                <a:lnTo>
                  <a:pt x="852" y="399"/>
                </a:lnTo>
                <a:lnTo>
                  <a:pt x="1068" y="435"/>
                </a:lnTo>
                <a:lnTo>
                  <a:pt x="1275" y="474"/>
                </a:lnTo>
                <a:lnTo>
                  <a:pt x="1545" y="540"/>
                </a:lnTo>
                <a:lnTo>
                  <a:pt x="1761" y="603"/>
                </a:lnTo>
                <a:lnTo>
                  <a:pt x="1971" y="678"/>
                </a:lnTo>
                <a:lnTo>
                  <a:pt x="2166" y="747"/>
                </a:lnTo>
                <a:lnTo>
                  <a:pt x="2397" y="852"/>
                </a:lnTo>
                <a:lnTo>
                  <a:pt x="2613" y="960"/>
                </a:lnTo>
                <a:lnTo>
                  <a:pt x="2832" y="1095"/>
                </a:lnTo>
                <a:lnTo>
                  <a:pt x="3012" y="1212"/>
                </a:lnTo>
                <a:lnTo>
                  <a:pt x="3186" y="1347"/>
                </a:lnTo>
                <a:lnTo>
                  <a:pt x="3351" y="1497"/>
                </a:lnTo>
                <a:lnTo>
                  <a:pt x="3480" y="1629"/>
                </a:lnTo>
                <a:lnTo>
                  <a:pt x="3612" y="1785"/>
                </a:lnTo>
                <a:lnTo>
                  <a:pt x="3699" y="1901"/>
                </a:lnTo>
                <a:lnTo>
                  <a:pt x="5142" y="1901"/>
                </a:lnTo>
                <a:lnTo>
                  <a:pt x="5076" y="1827"/>
                </a:lnTo>
                <a:lnTo>
                  <a:pt x="4968" y="1707"/>
                </a:lnTo>
                <a:lnTo>
                  <a:pt x="4797" y="1539"/>
                </a:lnTo>
                <a:lnTo>
                  <a:pt x="4617" y="1383"/>
                </a:lnTo>
                <a:lnTo>
                  <a:pt x="4410" y="1221"/>
                </a:lnTo>
                <a:lnTo>
                  <a:pt x="4185" y="1071"/>
                </a:lnTo>
                <a:lnTo>
                  <a:pt x="3960" y="939"/>
                </a:lnTo>
                <a:lnTo>
                  <a:pt x="3708" y="801"/>
                </a:lnTo>
                <a:lnTo>
                  <a:pt x="3492" y="702"/>
                </a:lnTo>
                <a:lnTo>
                  <a:pt x="3231" y="588"/>
                </a:lnTo>
                <a:lnTo>
                  <a:pt x="2964" y="489"/>
                </a:lnTo>
                <a:lnTo>
                  <a:pt x="2718" y="405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Freeform 5"/>
          <p:cNvSpPr>
            <a:spLocks/>
          </p:cNvSpPr>
          <p:nvPr/>
        </p:nvSpPr>
        <p:spPr bwMode="white">
          <a:xfrm>
            <a:off x="0" y="3146425"/>
            <a:ext cx="9144000" cy="36909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39"/>
              </a:cxn>
              <a:cxn ang="0">
                <a:pos x="558" y="357"/>
              </a:cxn>
              <a:cxn ang="0">
                <a:pos x="807" y="375"/>
              </a:cxn>
              <a:cxn ang="0">
                <a:pos x="1056" y="399"/>
              </a:cxn>
              <a:cxn ang="0">
                <a:pos x="1272" y="426"/>
              </a:cxn>
              <a:cxn ang="0">
                <a:pos x="1539" y="465"/>
              </a:cxn>
              <a:cxn ang="0">
                <a:pos x="1791" y="510"/>
              </a:cxn>
              <a:cxn ang="0">
                <a:pos x="2076" y="570"/>
              </a:cxn>
              <a:cxn ang="0">
                <a:pos x="2334" y="630"/>
              </a:cxn>
              <a:cxn ang="0">
                <a:pos x="2544" y="687"/>
              </a:cxn>
              <a:cxn ang="0">
                <a:pos x="2775" y="759"/>
              </a:cxn>
              <a:cxn ang="0">
                <a:pos x="3003" y="837"/>
              </a:cxn>
              <a:cxn ang="0">
                <a:pos x="3231" y="924"/>
              </a:cxn>
              <a:cxn ang="0">
                <a:pos x="3438" y="1005"/>
              </a:cxn>
              <a:cxn ang="0">
                <a:pos x="3663" y="1110"/>
              </a:cxn>
              <a:cxn ang="0">
                <a:pos x="3903" y="1233"/>
              </a:cxn>
              <a:cxn ang="0">
                <a:pos x="4149" y="1374"/>
              </a:cxn>
              <a:cxn ang="0">
                <a:pos x="4353" y="1506"/>
              </a:cxn>
              <a:cxn ang="0">
                <a:pos x="4491" y="1602"/>
              </a:cxn>
              <a:cxn ang="0">
                <a:pos x="4668" y="1740"/>
              </a:cxn>
              <a:cxn ang="0">
                <a:pos x="4824" y="1875"/>
              </a:cxn>
              <a:cxn ang="0">
                <a:pos x="4968" y="2016"/>
              </a:cxn>
              <a:cxn ang="0">
                <a:pos x="5100" y="2154"/>
              </a:cxn>
              <a:cxn ang="0">
                <a:pos x="5238" y="2324"/>
              </a:cxn>
              <a:cxn ang="0">
                <a:pos x="5759" y="2324"/>
              </a:cxn>
              <a:cxn ang="0">
                <a:pos x="5759" y="1245"/>
              </a:cxn>
              <a:cxn ang="0">
                <a:pos x="5580" y="1119"/>
              </a:cxn>
              <a:cxn ang="0">
                <a:pos x="5400" y="1020"/>
              </a:cxn>
              <a:cxn ang="0">
                <a:pos x="5205" y="918"/>
              </a:cxn>
              <a:cxn ang="0">
                <a:pos x="5031" y="837"/>
              </a:cxn>
              <a:cxn ang="0">
                <a:pos x="4866" y="771"/>
              </a:cxn>
              <a:cxn ang="0">
                <a:pos x="4710" y="711"/>
              </a:cxn>
              <a:cxn ang="0">
                <a:pos x="4545" y="651"/>
              </a:cxn>
              <a:cxn ang="0">
                <a:pos x="4386" y="600"/>
              </a:cxn>
              <a:cxn ang="0">
                <a:pos x="4248" y="552"/>
              </a:cxn>
              <a:cxn ang="0">
                <a:pos x="3993" y="483"/>
              </a:cxn>
              <a:cxn ang="0">
                <a:pos x="3777" y="423"/>
              </a:cxn>
              <a:cxn ang="0">
                <a:pos x="3564" y="375"/>
              </a:cxn>
              <a:cxn ang="0">
                <a:pos x="3282" y="312"/>
              </a:cxn>
              <a:cxn ang="0">
                <a:pos x="3003" y="261"/>
              </a:cxn>
              <a:cxn ang="0">
                <a:pos x="2733" y="213"/>
              </a:cxn>
              <a:cxn ang="0">
                <a:pos x="2451" y="171"/>
              </a:cxn>
              <a:cxn ang="0">
                <a:pos x="2211" y="138"/>
              </a:cxn>
              <a:cxn ang="0">
                <a:pos x="1974" y="108"/>
              </a:cxn>
              <a:cxn ang="0">
                <a:pos x="1665" y="81"/>
              </a:cxn>
              <a:cxn ang="0">
                <a:pos x="1437" y="60"/>
              </a:cxn>
              <a:cxn ang="0">
                <a:pos x="1125" y="36"/>
              </a:cxn>
              <a:cxn ang="0">
                <a:pos x="828" y="21"/>
              </a:cxn>
              <a:cxn ang="0">
                <a:pos x="558" y="12"/>
              </a:cxn>
              <a:cxn ang="0">
                <a:pos x="282" y="3"/>
              </a:cxn>
              <a:cxn ang="0">
                <a:pos x="0" y="0"/>
              </a:cxn>
            </a:cxnLst>
            <a:rect l="0" t="0" r="r" b="b"/>
            <a:pathLst>
              <a:path w="5760" h="2325">
                <a:moveTo>
                  <a:pt x="0" y="0"/>
                </a:moveTo>
                <a:lnTo>
                  <a:pt x="0" y="339"/>
                </a:lnTo>
                <a:lnTo>
                  <a:pt x="558" y="357"/>
                </a:lnTo>
                <a:lnTo>
                  <a:pt x="807" y="375"/>
                </a:lnTo>
                <a:lnTo>
                  <a:pt x="1056" y="399"/>
                </a:lnTo>
                <a:lnTo>
                  <a:pt x="1272" y="426"/>
                </a:lnTo>
                <a:lnTo>
                  <a:pt x="1539" y="465"/>
                </a:lnTo>
                <a:lnTo>
                  <a:pt x="1791" y="510"/>
                </a:lnTo>
                <a:lnTo>
                  <a:pt x="2076" y="570"/>
                </a:lnTo>
                <a:lnTo>
                  <a:pt x="2334" y="630"/>
                </a:lnTo>
                <a:lnTo>
                  <a:pt x="2544" y="687"/>
                </a:lnTo>
                <a:lnTo>
                  <a:pt x="2775" y="759"/>
                </a:lnTo>
                <a:lnTo>
                  <a:pt x="3003" y="837"/>
                </a:lnTo>
                <a:lnTo>
                  <a:pt x="3231" y="924"/>
                </a:lnTo>
                <a:lnTo>
                  <a:pt x="3438" y="1005"/>
                </a:lnTo>
                <a:lnTo>
                  <a:pt x="3663" y="1110"/>
                </a:lnTo>
                <a:lnTo>
                  <a:pt x="3903" y="1233"/>
                </a:lnTo>
                <a:lnTo>
                  <a:pt x="4149" y="1374"/>
                </a:lnTo>
                <a:lnTo>
                  <a:pt x="4353" y="1506"/>
                </a:lnTo>
                <a:lnTo>
                  <a:pt x="4491" y="1602"/>
                </a:lnTo>
                <a:lnTo>
                  <a:pt x="4668" y="1740"/>
                </a:lnTo>
                <a:lnTo>
                  <a:pt x="4824" y="1875"/>
                </a:lnTo>
                <a:lnTo>
                  <a:pt x="4968" y="2016"/>
                </a:lnTo>
                <a:lnTo>
                  <a:pt x="5100" y="2154"/>
                </a:lnTo>
                <a:lnTo>
                  <a:pt x="5238" y="2324"/>
                </a:lnTo>
                <a:lnTo>
                  <a:pt x="5759" y="2324"/>
                </a:lnTo>
                <a:lnTo>
                  <a:pt x="5759" y="1245"/>
                </a:lnTo>
                <a:lnTo>
                  <a:pt x="5580" y="1119"/>
                </a:lnTo>
                <a:lnTo>
                  <a:pt x="5400" y="1020"/>
                </a:lnTo>
                <a:lnTo>
                  <a:pt x="5205" y="918"/>
                </a:lnTo>
                <a:lnTo>
                  <a:pt x="5031" y="837"/>
                </a:lnTo>
                <a:lnTo>
                  <a:pt x="4866" y="771"/>
                </a:lnTo>
                <a:lnTo>
                  <a:pt x="4710" y="711"/>
                </a:lnTo>
                <a:lnTo>
                  <a:pt x="4545" y="651"/>
                </a:lnTo>
                <a:lnTo>
                  <a:pt x="4386" y="600"/>
                </a:lnTo>
                <a:lnTo>
                  <a:pt x="4248" y="552"/>
                </a:lnTo>
                <a:lnTo>
                  <a:pt x="3993" y="483"/>
                </a:lnTo>
                <a:lnTo>
                  <a:pt x="3777" y="423"/>
                </a:lnTo>
                <a:lnTo>
                  <a:pt x="3564" y="375"/>
                </a:lnTo>
                <a:lnTo>
                  <a:pt x="3282" y="312"/>
                </a:lnTo>
                <a:lnTo>
                  <a:pt x="3003" y="261"/>
                </a:lnTo>
                <a:lnTo>
                  <a:pt x="2733" y="213"/>
                </a:lnTo>
                <a:lnTo>
                  <a:pt x="2451" y="171"/>
                </a:lnTo>
                <a:lnTo>
                  <a:pt x="2211" y="138"/>
                </a:lnTo>
                <a:lnTo>
                  <a:pt x="1974" y="108"/>
                </a:lnTo>
                <a:lnTo>
                  <a:pt x="1665" y="81"/>
                </a:lnTo>
                <a:lnTo>
                  <a:pt x="1437" y="60"/>
                </a:lnTo>
                <a:lnTo>
                  <a:pt x="1125" y="36"/>
                </a:lnTo>
                <a:lnTo>
                  <a:pt x="828" y="21"/>
                </a:lnTo>
                <a:lnTo>
                  <a:pt x="558" y="12"/>
                </a:lnTo>
                <a:lnTo>
                  <a:pt x="282" y="3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reeform 6"/>
          <p:cNvSpPr>
            <a:spLocks/>
          </p:cNvSpPr>
          <p:nvPr/>
        </p:nvSpPr>
        <p:spPr bwMode="white">
          <a:xfrm>
            <a:off x="0" y="2460625"/>
            <a:ext cx="9144000" cy="24971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51"/>
              </a:cxn>
              <a:cxn ang="0">
                <a:pos x="282" y="357"/>
              </a:cxn>
              <a:cxn ang="0">
                <a:pos x="627" y="363"/>
              </a:cxn>
              <a:cxn ang="0">
                <a:pos x="960" y="375"/>
              </a:cxn>
              <a:cxn ang="0">
                <a:pos x="1218" y="393"/>
              </a:cxn>
              <a:cxn ang="0">
                <a:pos x="1470" y="411"/>
              </a:cxn>
              <a:cxn ang="0">
                <a:pos x="1746" y="435"/>
              </a:cxn>
              <a:cxn ang="0">
                <a:pos x="2022" y="462"/>
              </a:cxn>
              <a:cxn ang="0">
                <a:pos x="2340" y="504"/>
              </a:cxn>
              <a:cxn ang="0">
                <a:pos x="2664" y="549"/>
              </a:cxn>
              <a:cxn ang="0">
                <a:pos x="2952" y="597"/>
              </a:cxn>
              <a:cxn ang="0">
                <a:pos x="3225" y="648"/>
              </a:cxn>
              <a:cxn ang="0">
                <a:pos x="3513" y="708"/>
              </a:cxn>
              <a:cxn ang="0">
                <a:pos x="3693" y="750"/>
              </a:cxn>
              <a:cxn ang="0">
                <a:pos x="3936" y="810"/>
              </a:cxn>
              <a:cxn ang="0">
                <a:pos x="4095" y="855"/>
              </a:cxn>
              <a:cxn ang="0">
                <a:pos x="4281" y="909"/>
              </a:cxn>
              <a:cxn ang="0">
                <a:pos x="4503" y="981"/>
              </a:cxn>
              <a:cxn ang="0">
                <a:pos x="4704" y="1053"/>
              </a:cxn>
              <a:cxn ang="0">
                <a:pos x="4911" y="1131"/>
              </a:cxn>
              <a:cxn ang="0">
                <a:pos x="5073" y="1197"/>
              </a:cxn>
              <a:cxn ang="0">
                <a:pos x="5256" y="1281"/>
              </a:cxn>
              <a:cxn ang="0">
                <a:pos x="5475" y="1401"/>
              </a:cxn>
              <a:cxn ang="0">
                <a:pos x="5628" y="1482"/>
              </a:cxn>
              <a:cxn ang="0">
                <a:pos x="5759" y="1572"/>
              </a:cxn>
              <a:cxn ang="0">
                <a:pos x="5759" y="633"/>
              </a:cxn>
              <a:cxn ang="0">
                <a:pos x="5493" y="570"/>
              </a:cxn>
              <a:cxn ang="0">
                <a:pos x="5214" y="501"/>
              </a:cxn>
              <a:cxn ang="0">
                <a:pos x="4950" y="444"/>
              </a:cxn>
              <a:cxn ang="0">
                <a:pos x="4701" y="396"/>
              </a:cxn>
              <a:cxn ang="0">
                <a:pos x="4425" y="348"/>
              </a:cxn>
              <a:cxn ang="0">
                <a:pos x="4110" y="294"/>
              </a:cxn>
              <a:cxn ang="0">
                <a:pos x="3813" y="252"/>
              </a:cxn>
              <a:cxn ang="0">
                <a:pos x="3549" y="213"/>
              </a:cxn>
              <a:cxn ang="0">
                <a:pos x="3261" y="183"/>
              </a:cxn>
              <a:cxn ang="0">
                <a:pos x="3015" y="153"/>
              </a:cxn>
              <a:cxn ang="0">
                <a:pos x="2757" y="129"/>
              </a:cxn>
              <a:cxn ang="0">
                <a:pos x="2520" y="105"/>
              </a:cxn>
              <a:cxn ang="0">
                <a:pos x="2301" y="87"/>
              </a:cxn>
              <a:cxn ang="0">
                <a:pos x="2013" y="66"/>
              </a:cxn>
              <a:cxn ang="0">
                <a:pos x="1731" y="48"/>
              </a:cxn>
              <a:cxn ang="0">
                <a:pos x="1524" y="39"/>
              </a:cxn>
              <a:cxn ang="0">
                <a:pos x="1260" y="27"/>
              </a:cxn>
              <a:cxn ang="0">
                <a:pos x="966" y="15"/>
              </a:cxn>
              <a:cxn ang="0">
                <a:pos x="714" y="12"/>
              </a:cxn>
              <a:cxn ang="0">
                <a:pos x="510" y="6"/>
              </a:cxn>
              <a:cxn ang="0">
                <a:pos x="243" y="0"/>
              </a:cxn>
              <a:cxn ang="0">
                <a:pos x="0" y="0"/>
              </a:cxn>
            </a:cxnLst>
            <a:rect l="0" t="0" r="r" b="b"/>
            <a:pathLst>
              <a:path w="5760" h="1573">
                <a:moveTo>
                  <a:pt x="0" y="0"/>
                </a:moveTo>
                <a:lnTo>
                  <a:pt x="0" y="351"/>
                </a:lnTo>
                <a:lnTo>
                  <a:pt x="282" y="357"/>
                </a:lnTo>
                <a:lnTo>
                  <a:pt x="627" y="363"/>
                </a:lnTo>
                <a:lnTo>
                  <a:pt x="960" y="375"/>
                </a:lnTo>
                <a:lnTo>
                  <a:pt x="1218" y="393"/>
                </a:lnTo>
                <a:lnTo>
                  <a:pt x="1470" y="411"/>
                </a:lnTo>
                <a:lnTo>
                  <a:pt x="1746" y="435"/>
                </a:lnTo>
                <a:lnTo>
                  <a:pt x="2022" y="462"/>
                </a:lnTo>
                <a:lnTo>
                  <a:pt x="2340" y="504"/>
                </a:lnTo>
                <a:lnTo>
                  <a:pt x="2664" y="549"/>
                </a:lnTo>
                <a:lnTo>
                  <a:pt x="2952" y="597"/>
                </a:lnTo>
                <a:lnTo>
                  <a:pt x="3225" y="648"/>
                </a:lnTo>
                <a:lnTo>
                  <a:pt x="3513" y="708"/>
                </a:lnTo>
                <a:lnTo>
                  <a:pt x="3693" y="750"/>
                </a:lnTo>
                <a:lnTo>
                  <a:pt x="3936" y="810"/>
                </a:lnTo>
                <a:lnTo>
                  <a:pt x="4095" y="855"/>
                </a:lnTo>
                <a:lnTo>
                  <a:pt x="4281" y="909"/>
                </a:lnTo>
                <a:lnTo>
                  <a:pt x="4503" y="981"/>
                </a:lnTo>
                <a:lnTo>
                  <a:pt x="4704" y="1053"/>
                </a:lnTo>
                <a:lnTo>
                  <a:pt x="4911" y="1131"/>
                </a:lnTo>
                <a:lnTo>
                  <a:pt x="5073" y="1197"/>
                </a:lnTo>
                <a:lnTo>
                  <a:pt x="5256" y="1281"/>
                </a:lnTo>
                <a:lnTo>
                  <a:pt x="5475" y="1401"/>
                </a:lnTo>
                <a:lnTo>
                  <a:pt x="5628" y="1482"/>
                </a:lnTo>
                <a:lnTo>
                  <a:pt x="5759" y="1572"/>
                </a:lnTo>
                <a:lnTo>
                  <a:pt x="5759" y="633"/>
                </a:lnTo>
                <a:lnTo>
                  <a:pt x="5493" y="570"/>
                </a:lnTo>
                <a:lnTo>
                  <a:pt x="5214" y="501"/>
                </a:lnTo>
                <a:lnTo>
                  <a:pt x="4950" y="444"/>
                </a:lnTo>
                <a:lnTo>
                  <a:pt x="4701" y="396"/>
                </a:lnTo>
                <a:lnTo>
                  <a:pt x="4425" y="348"/>
                </a:lnTo>
                <a:lnTo>
                  <a:pt x="4110" y="294"/>
                </a:lnTo>
                <a:lnTo>
                  <a:pt x="3813" y="252"/>
                </a:lnTo>
                <a:lnTo>
                  <a:pt x="3549" y="213"/>
                </a:lnTo>
                <a:lnTo>
                  <a:pt x="3261" y="183"/>
                </a:lnTo>
                <a:lnTo>
                  <a:pt x="3015" y="153"/>
                </a:lnTo>
                <a:lnTo>
                  <a:pt x="2757" y="129"/>
                </a:lnTo>
                <a:lnTo>
                  <a:pt x="2520" y="105"/>
                </a:lnTo>
                <a:lnTo>
                  <a:pt x="2301" y="87"/>
                </a:lnTo>
                <a:lnTo>
                  <a:pt x="2013" y="66"/>
                </a:lnTo>
                <a:lnTo>
                  <a:pt x="1731" y="48"/>
                </a:lnTo>
                <a:lnTo>
                  <a:pt x="1524" y="39"/>
                </a:lnTo>
                <a:lnTo>
                  <a:pt x="1260" y="27"/>
                </a:lnTo>
                <a:lnTo>
                  <a:pt x="966" y="15"/>
                </a:lnTo>
                <a:lnTo>
                  <a:pt x="714" y="12"/>
                </a:lnTo>
                <a:lnTo>
                  <a:pt x="510" y="6"/>
                </a:lnTo>
                <a:lnTo>
                  <a:pt x="24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Freeform 7"/>
          <p:cNvSpPr>
            <a:spLocks/>
          </p:cNvSpPr>
          <p:nvPr/>
        </p:nvSpPr>
        <p:spPr bwMode="white">
          <a:xfrm>
            <a:off x="0" y="1793875"/>
            <a:ext cx="9144000" cy="15398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39"/>
              </a:cxn>
              <a:cxn ang="0">
                <a:pos x="318" y="342"/>
              </a:cxn>
              <a:cxn ang="0">
                <a:pos x="591" y="348"/>
              </a:cxn>
              <a:cxn ang="0">
                <a:pos x="846" y="354"/>
              </a:cxn>
              <a:cxn ang="0">
                <a:pos x="1074" y="360"/>
              </a:cxn>
              <a:cxn ang="0">
                <a:pos x="1314" y="366"/>
              </a:cxn>
              <a:cxn ang="0">
                <a:pos x="1599" y="381"/>
              </a:cxn>
              <a:cxn ang="0">
                <a:pos x="1911" y="399"/>
              </a:cxn>
              <a:cxn ang="0">
                <a:pos x="2241" y="420"/>
              </a:cxn>
              <a:cxn ang="0">
                <a:pos x="2619" y="453"/>
              </a:cxn>
              <a:cxn ang="0">
                <a:pos x="2889" y="477"/>
              </a:cxn>
              <a:cxn ang="0">
                <a:pos x="3177" y="507"/>
              </a:cxn>
              <a:cxn ang="0">
                <a:pos x="3498" y="543"/>
              </a:cxn>
              <a:cxn ang="0">
                <a:pos x="3813" y="585"/>
              </a:cxn>
              <a:cxn ang="0">
                <a:pos x="4044" y="618"/>
              </a:cxn>
              <a:cxn ang="0">
                <a:pos x="4365" y="669"/>
              </a:cxn>
              <a:cxn ang="0">
                <a:pos x="4683" y="726"/>
              </a:cxn>
              <a:cxn ang="0">
                <a:pos x="4980" y="786"/>
              </a:cxn>
              <a:cxn ang="0">
                <a:pos x="5268" y="846"/>
              </a:cxn>
              <a:cxn ang="0">
                <a:pos x="5646" y="942"/>
              </a:cxn>
              <a:cxn ang="0">
                <a:pos x="5759" y="969"/>
              </a:cxn>
              <a:cxn ang="0">
                <a:pos x="5759" y="0"/>
              </a:cxn>
              <a:cxn ang="0">
                <a:pos x="0" y="0"/>
              </a:cxn>
            </a:cxnLst>
            <a:rect l="0" t="0" r="r" b="b"/>
            <a:pathLst>
              <a:path w="5760" h="970">
                <a:moveTo>
                  <a:pt x="0" y="0"/>
                </a:moveTo>
                <a:lnTo>
                  <a:pt x="0" y="339"/>
                </a:lnTo>
                <a:lnTo>
                  <a:pt x="318" y="342"/>
                </a:lnTo>
                <a:lnTo>
                  <a:pt x="591" y="348"/>
                </a:lnTo>
                <a:lnTo>
                  <a:pt x="846" y="354"/>
                </a:lnTo>
                <a:lnTo>
                  <a:pt x="1074" y="360"/>
                </a:lnTo>
                <a:lnTo>
                  <a:pt x="1314" y="366"/>
                </a:lnTo>
                <a:lnTo>
                  <a:pt x="1599" y="381"/>
                </a:lnTo>
                <a:lnTo>
                  <a:pt x="1911" y="399"/>
                </a:lnTo>
                <a:lnTo>
                  <a:pt x="2241" y="420"/>
                </a:lnTo>
                <a:lnTo>
                  <a:pt x="2619" y="453"/>
                </a:lnTo>
                <a:lnTo>
                  <a:pt x="2889" y="477"/>
                </a:lnTo>
                <a:lnTo>
                  <a:pt x="3177" y="507"/>
                </a:lnTo>
                <a:lnTo>
                  <a:pt x="3498" y="543"/>
                </a:lnTo>
                <a:lnTo>
                  <a:pt x="3813" y="585"/>
                </a:lnTo>
                <a:lnTo>
                  <a:pt x="4044" y="618"/>
                </a:lnTo>
                <a:lnTo>
                  <a:pt x="4365" y="669"/>
                </a:lnTo>
                <a:lnTo>
                  <a:pt x="4683" y="726"/>
                </a:lnTo>
                <a:lnTo>
                  <a:pt x="4980" y="786"/>
                </a:lnTo>
                <a:lnTo>
                  <a:pt x="5268" y="846"/>
                </a:lnTo>
                <a:lnTo>
                  <a:pt x="5646" y="942"/>
                </a:lnTo>
                <a:lnTo>
                  <a:pt x="5759" y="969"/>
                </a:lnTo>
                <a:lnTo>
                  <a:pt x="5759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Freeform 8"/>
          <p:cNvSpPr>
            <a:spLocks/>
          </p:cNvSpPr>
          <p:nvPr/>
        </p:nvSpPr>
        <p:spPr bwMode="white">
          <a:xfrm>
            <a:off x="0" y="-20638"/>
            <a:ext cx="9144000" cy="1682751"/>
          </a:xfrm>
          <a:custGeom>
            <a:avLst/>
            <a:gdLst/>
            <a:ahLst/>
            <a:cxnLst>
              <a:cxn ang="0">
                <a:pos x="0" y="753"/>
              </a:cxn>
              <a:cxn ang="0">
                <a:pos x="0" y="1059"/>
              </a:cxn>
              <a:cxn ang="0">
                <a:pos x="5759" y="1059"/>
              </a:cxn>
              <a:cxn ang="0">
                <a:pos x="5759" y="0"/>
              </a:cxn>
              <a:cxn ang="0">
                <a:pos x="5430" y="0"/>
              </a:cxn>
              <a:cxn ang="0">
                <a:pos x="5298" y="84"/>
              </a:cxn>
              <a:cxn ang="0">
                <a:pos x="5136" y="159"/>
              </a:cxn>
              <a:cxn ang="0">
                <a:pos x="4968" y="222"/>
              </a:cxn>
              <a:cxn ang="0">
                <a:pos x="4812" y="267"/>
              </a:cxn>
              <a:cxn ang="0">
                <a:pos x="4626" y="324"/>
              </a:cxn>
              <a:cxn ang="0">
                <a:pos x="4440" y="366"/>
              </a:cxn>
              <a:cxn ang="0">
                <a:pos x="4230" y="414"/>
              </a:cxn>
              <a:cxn ang="0">
                <a:pos x="3939" y="468"/>
              </a:cxn>
              <a:cxn ang="0">
                <a:pos x="3711" y="504"/>
              </a:cxn>
              <a:cxn ang="0">
                <a:pos x="3441" y="543"/>
              </a:cxn>
              <a:cxn ang="0">
                <a:pos x="3189" y="579"/>
              </a:cxn>
              <a:cxn ang="0">
                <a:pos x="2925" y="606"/>
              </a:cxn>
              <a:cxn ang="0">
                <a:pos x="2679" y="633"/>
              </a:cxn>
              <a:cxn ang="0">
                <a:pos x="2418" y="654"/>
              </a:cxn>
              <a:cxn ang="0">
                <a:pos x="2142" y="675"/>
              </a:cxn>
              <a:cxn ang="0">
                <a:pos x="1896" y="693"/>
              </a:cxn>
              <a:cxn ang="0">
                <a:pos x="1647" y="708"/>
              </a:cxn>
              <a:cxn ang="0">
                <a:pos x="1404" y="720"/>
              </a:cxn>
              <a:cxn ang="0">
                <a:pos x="1170" y="732"/>
              </a:cxn>
              <a:cxn ang="0">
                <a:pos x="906" y="738"/>
              </a:cxn>
              <a:cxn ang="0">
                <a:pos x="534" y="747"/>
              </a:cxn>
              <a:cxn ang="0">
                <a:pos x="201" y="753"/>
              </a:cxn>
              <a:cxn ang="0">
                <a:pos x="0" y="753"/>
              </a:cxn>
            </a:cxnLst>
            <a:rect l="0" t="0" r="r" b="b"/>
            <a:pathLst>
              <a:path w="5760" h="1060">
                <a:moveTo>
                  <a:pt x="0" y="753"/>
                </a:moveTo>
                <a:lnTo>
                  <a:pt x="0" y="1059"/>
                </a:lnTo>
                <a:lnTo>
                  <a:pt x="5759" y="1059"/>
                </a:lnTo>
                <a:lnTo>
                  <a:pt x="5759" y="0"/>
                </a:lnTo>
                <a:lnTo>
                  <a:pt x="5430" y="0"/>
                </a:lnTo>
                <a:lnTo>
                  <a:pt x="5298" y="84"/>
                </a:lnTo>
                <a:lnTo>
                  <a:pt x="5136" y="159"/>
                </a:lnTo>
                <a:lnTo>
                  <a:pt x="4968" y="222"/>
                </a:lnTo>
                <a:lnTo>
                  <a:pt x="4812" y="267"/>
                </a:lnTo>
                <a:lnTo>
                  <a:pt x="4626" y="324"/>
                </a:lnTo>
                <a:lnTo>
                  <a:pt x="4440" y="366"/>
                </a:lnTo>
                <a:lnTo>
                  <a:pt x="4230" y="414"/>
                </a:lnTo>
                <a:lnTo>
                  <a:pt x="3939" y="468"/>
                </a:lnTo>
                <a:lnTo>
                  <a:pt x="3711" y="504"/>
                </a:lnTo>
                <a:lnTo>
                  <a:pt x="3441" y="543"/>
                </a:lnTo>
                <a:lnTo>
                  <a:pt x="3189" y="579"/>
                </a:lnTo>
                <a:lnTo>
                  <a:pt x="2925" y="606"/>
                </a:lnTo>
                <a:lnTo>
                  <a:pt x="2679" y="633"/>
                </a:lnTo>
                <a:lnTo>
                  <a:pt x="2418" y="654"/>
                </a:lnTo>
                <a:lnTo>
                  <a:pt x="2142" y="675"/>
                </a:lnTo>
                <a:lnTo>
                  <a:pt x="1896" y="693"/>
                </a:lnTo>
                <a:lnTo>
                  <a:pt x="1647" y="708"/>
                </a:lnTo>
                <a:lnTo>
                  <a:pt x="1404" y="720"/>
                </a:lnTo>
                <a:lnTo>
                  <a:pt x="1170" y="732"/>
                </a:lnTo>
                <a:lnTo>
                  <a:pt x="906" y="738"/>
                </a:lnTo>
                <a:lnTo>
                  <a:pt x="534" y="747"/>
                </a:lnTo>
                <a:lnTo>
                  <a:pt x="201" y="753"/>
                </a:lnTo>
                <a:lnTo>
                  <a:pt x="0" y="753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Freeform 9"/>
          <p:cNvSpPr>
            <a:spLocks/>
          </p:cNvSpPr>
          <p:nvPr/>
        </p:nvSpPr>
        <p:spPr bwMode="white">
          <a:xfrm>
            <a:off x="0" y="-20638"/>
            <a:ext cx="8388350" cy="1068388"/>
          </a:xfrm>
          <a:custGeom>
            <a:avLst/>
            <a:gdLst/>
            <a:ahLst/>
            <a:cxnLst>
              <a:cxn ang="0">
                <a:pos x="0" y="366"/>
              </a:cxn>
              <a:cxn ang="0">
                <a:pos x="0" y="672"/>
              </a:cxn>
              <a:cxn ang="0">
                <a:pos x="303" y="672"/>
              </a:cxn>
              <a:cxn ang="0">
                <a:pos x="723" y="663"/>
              </a:cxn>
              <a:cxn ang="0">
                <a:pos x="1020" y="654"/>
              </a:cxn>
              <a:cxn ang="0">
                <a:pos x="1302" y="642"/>
              </a:cxn>
              <a:cxn ang="0">
                <a:pos x="1554" y="630"/>
              </a:cxn>
              <a:cxn ang="0">
                <a:pos x="1779" y="615"/>
              </a:cxn>
              <a:cxn ang="0">
                <a:pos x="1962" y="606"/>
              </a:cxn>
              <a:cxn ang="0">
                <a:pos x="2193" y="588"/>
              </a:cxn>
              <a:cxn ang="0">
                <a:pos x="2448" y="570"/>
              </a:cxn>
              <a:cxn ang="0">
                <a:pos x="2700" y="546"/>
              </a:cxn>
              <a:cxn ang="0">
                <a:pos x="2904" y="528"/>
              </a:cxn>
              <a:cxn ang="0">
                <a:pos x="3138" y="498"/>
              </a:cxn>
              <a:cxn ang="0">
                <a:pos x="3324" y="474"/>
              </a:cxn>
              <a:cxn ang="0">
                <a:pos x="3534" y="447"/>
              </a:cxn>
              <a:cxn ang="0">
                <a:pos x="3735" y="420"/>
              </a:cxn>
              <a:cxn ang="0">
                <a:pos x="3933" y="384"/>
              </a:cxn>
              <a:cxn ang="0">
                <a:pos x="4116" y="351"/>
              </a:cxn>
              <a:cxn ang="0">
                <a:pos x="4266" y="318"/>
              </a:cxn>
              <a:cxn ang="0">
                <a:pos x="4446" y="279"/>
              </a:cxn>
              <a:cxn ang="0">
                <a:pos x="4620" y="237"/>
              </a:cxn>
              <a:cxn ang="0">
                <a:pos x="4779" y="192"/>
              </a:cxn>
              <a:cxn ang="0">
                <a:pos x="4920" y="147"/>
              </a:cxn>
              <a:cxn ang="0">
                <a:pos x="5085" y="90"/>
              </a:cxn>
              <a:cxn ang="0">
                <a:pos x="5193" y="42"/>
              </a:cxn>
              <a:cxn ang="0">
                <a:pos x="5283" y="0"/>
              </a:cxn>
              <a:cxn ang="0">
                <a:pos x="3201" y="0"/>
              </a:cxn>
              <a:cxn ang="0">
                <a:pos x="2982" y="57"/>
              </a:cxn>
              <a:cxn ang="0">
                <a:pos x="2775" y="108"/>
              </a:cxn>
              <a:cxn ang="0">
                <a:pos x="2562" y="150"/>
              </a:cxn>
              <a:cxn ang="0">
                <a:pos x="2397" y="183"/>
              </a:cxn>
              <a:cxn ang="0">
                <a:pos x="2205" y="213"/>
              </a:cxn>
              <a:cxn ang="0">
                <a:pos x="2001" y="243"/>
              </a:cxn>
              <a:cxn ang="0">
                <a:pos x="1776" y="273"/>
              </a:cxn>
              <a:cxn ang="0">
                <a:pos x="1536" y="297"/>
              </a:cxn>
              <a:cxn ang="0">
                <a:pos x="1344" y="312"/>
              </a:cxn>
              <a:cxn ang="0">
                <a:pos x="1134" y="330"/>
              </a:cxn>
              <a:cxn ang="0">
                <a:pos x="921" y="342"/>
              </a:cxn>
              <a:cxn ang="0">
                <a:pos x="696" y="354"/>
              </a:cxn>
              <a:cxn ang="0">
                <a:pos x="501" y="360"/>
              </a:cxn>
              <a:cxn ang="0">
                <a:pos x="279" y="366"/>
              </a:cxn>
              <a:cxn ang="0">
                <a:pos x="99" y="369"/>
              </a:cxn>
              <a:cxn ang="0">
                <a:pos x="0" y="366"/>
              </a:cxn>
            </a:cxnLst>
            <a:rect l="0" t="0" r="r" b="b"/>
            <a:pathLst>
              <a:path w="5284" h="673">
                <a:moveTo>
                  <a:pt x="0" y="366"/>
                </a:moveTo>
                <a:lnTo>
                  <a:pt x="0" y="672"/>
                </a:lnTo>
                <a:lnTo>
                  <a:pt x="303" y="672"/>
                </a:lnTo>
                <a:lnTo>
                  <a:pt x="723" y="663"/>
                </a:lnTo>
                <a:lnTo>
                  <a:pt x="1020" y="654"/>
                </a:lnTo>
                <a:lnTo>
                  <a:pt x="1302" y="642"/>
                </a:lnTo>
                <a:lnTo>
                  <a:pt x="1554" y="630"/>
                </a:lnTo>
                <a:lnTo>
                  <a:pt x="1779" y="615"/>
                </a:lnTo>
                <a:lnTo>
                  <a:pt x="1962" y="606"/>
                </a:lnTo>
                <a:lnTo>
                  <a:pt x="2193" y="588"/>
                </a:lnTo>
                <a:lnTo>
                  <a:pt x="2448" y="570"/>
                </a:lnTo>
                <a:lnTo>
                  <a:pt x="2700" y="546"/>
                </a:lnTo>
                <a:lnTo>
                  <a:pt x="2904" y="528"/>
                </a:lnTo>
                <a:lnTo>
                  <a:pt x="3138" y="498"/>
                </a:lnTo>
                <a:lnTo>
                  <a:pt x="3324" y="474"/>
                </a:lnTo>
                <a:lnTo>
                  <a:pt x="3534" y="447"/>
                </a:lnTo>
                <a:lnTo>
                  <a:pt x="3735" y="420"/>
                </a:lnTo>
                <a:lnTo>
                  <a:pt x="3933" y="384"/>
                </a:lnTo>
                <a:lnTo>
                  <a:pt x="4116" y="351"/>
                </a:lnTo>
                <a:lnTo>
                  <a:pt x="4266" y="318"/>
                </a:lnTo>
                <a:lnTo>
                  <a:pt x="4446" y="279"/>
                </a:lnTo>
                <a:lnTo>
                  <a:pt x="4620" y="237"/>
                </a:lnTo>
                <a:lnTo>
                  <a:pt x="4779" y="192"/>
                </a:lnTo>
                <a:lnTo>
                  <a:pt x="4920" y="147"/>
                </a:lnTo>
                <a:lnTo>
                  <a:pt x="5085" y="90"/>
                </a:lnTo>
                <a:lnTo>
                  <a:pt x="5193" y="42"/>
                </a:lnTo>
                <a:lnTo>
                  <a:pt x="5283" y="0"/>
                </a:lnTo>
                <a:lnTo>
                  <a:pt x="3201" y="0"/>
                </a:lnTo>
                <a:lnTo>
                  <a:pt x="2982" y="57"/>
                </a:lnTo>
                <a:lnTo>
                  <a:pt x="2775" y="108"/>
                </a:lnTo>
                <a:lnTo>
                  <a:pt x="2562" y="150"/>
                </a:lnTo>
                <a:lnTo>
                  <a:pt x="2397" y="183"/>
                </a:lnTo>
                <a:lnTo>
                  <a:pt x="2205" y="213"/>
                </a:lnTo>
                <a:lnTo>
                  <a:pt x="2001" y="243"/>
                </a:lnTo>
                <a:lnTo>
                  <a:pt x="1776" y="273"/>
                </a:lnTo>
                <a:lnTo>
                  <a:pt x="1536" y="297"/>
                </a:lnTo>
                <a:lnTo>
                  <a:pt x="1344" y="312"/>
                </a:lnTo>
                <a:lnTo>
                  <a:pt x="1134" y="330"/>
                </a:lnTo>
                <a:lnTo>
                  <a:pt x="921" y="342"/>
                </a:lnTo>
                <a:lnTo>
                  <a:pt x="696" y="354"/>
                </a:lnTo>
                <a:lnTo>
                  <a:pt x="501" y="360"/>
                </a:lnTo>
                <a:lnTo>
                  <a:pt x="279" y="366"/>
                </a:lnTo>
                <a:lnTo>
                  <a:pt x="99" y="369"/>
                </a:lnTo>
                <a:lnTo>
                  <a:pt x="0" y="366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Freeform 10"/>
          <p:cNvSpPr>
            <a:spLocks/>
          </p:cNvSpPr>
          <p:nvPr/>
        </p:nvSpPr>
        <p:spPr bwMode="white">
          <a:xfrm>
            <a:off x="0" y="-20638"/>
            <a:ext cx="4578350" cy="454026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85"/>
              </a:cxn>
              <a:cxn ang="0">
                <a:pos x="192" y="285"/>
              </a:cxn>
              <a:cxn ang="0">
                <a:pos x="384" y="282"/>
              </a:cxn>
              <a:cxn ang="0">
                <a:pos x="579" y="276"/>
              </a:cxn>
              <a:cxn ang="0">
                <a:pos x="789" y="267"/>
              </a:cxn>
              <a:cxn ang="0">
                <a:pos x="999" y="258"/>
              </a:cxn>
              <a:cxn ang="0">
                <a:pos x="1161" y="246"/>
              </a:cxn>
              <a:cxn ang="0">
                <a:pos x="1302" y="234"/>
              </a:cxn>
              <a:cxn ang="0">
                <a:pos x="1458" y="222"/>
              </a:cxn>
              <a:cxn ang="0">
                <a:pos x="1665" y="201"/>
              </a:cxn>
              <a:cxn ang="0">
                <a:pos x="1992" y="159"/>
              </a:cxn>
              <a:cxn ang="0">
                <a:pos x="2301" y="117"/>
              </a:cxn>
              <a:cxn ang="0">
                <a:pos x="2604" y="60"/>
              </a:cxn>
              <a:cxn ang="0">
                <a:pos x="2883" y="0"/>
              </a:cxn>
              <a:cxn ang="0">
                <a:pos x="0" y="0"/>
              </a:cxn>
            </a:cxnLst>
            <a:rect l="0" t="0" r="r" b="b"/>
            <a:pathLst>
              <a:path w="2884" h="286">
                <a:moveTo>
                  <a:pt x="0" y="0"/>
                </a:moveTo>
                <a:lnTo>
                  <a:pt x="0" y="285"/>
                </a:lnTo>
                <a:lnTo>
                  <a:pt x="192" y="285"/>
                </a:lnTo>
                <a:lnTo>
                  <a:pt x="384" y="282"/>
                </a:lnTo>
                <a:lnTo>
                  <a:pt x="579" y="276"/>
                </a:lnTo>
                <a:lnTo>
                  <a:pt x="789" y="267"/>
                </a:lnTo>
                <a:lnTo>
                  <a:pt x="999" y="258"/>
                </a:lnTo>
                <a:lnTo>
                  <a:pt x="1161" y="246"/>
                </a:lnTo>
                <a:lnTo>
                  <a:pt x="1302" y="234"/>
                </a:lnTo>
                <a:lnTo>
                  <a:pt x="1458" y="222"/>
                </a:lnTo>
                <a:lnTo>
                  <a:pt x="1665" y="201"/>
                </a:lnTo>
                <a:lnTo>
                  <a:pt x="1992" y="159"/>
                </a:lnTo>
                <a:lnTo>
                  <a:pt x="2301" y="117"/>
                </a:lnTo>
                <a:lnTo>
                  <a:pt x="2604" y="60"/>
                </a:lnTo>
                <a:lnTo>
                  <a:pt x="288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8379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8380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FFF4876-EA16-47C8-86F5-C95050348E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06A1A3-60BB-49D7-91DC-9BF31B88F2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49A934-41CC-424E-B658-A462F22B30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90F2F3-D2B1-4B7A-84B6-877CE874AC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377C64-1FA3-4B8D-89ED-C0240A728D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2578E3-09BE-4CDE-B8B8-A8258952A2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96F59F-26DF-44EC-AA74-249199493F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643B2B-7445-4257-84B1-370595E467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520993-38D4-462C-A3EA-7E0EF77D48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ECD48E-DB6B-406A-834E-3D067E1B0D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B29D81-7163-4FDC-9356-E8AA62BF05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566F0E-D25D-4870-95AE-C2815FAB38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ChangeArrowheads="1"/>
          </p:cNvSpPr>
          <p:nvPr/>
        </p:nvSpPr>
        <p:spPr bwMode="invGray">
          <a:xfrm>
            <a:off x="8809038" y="0"/>
            <a:ext cx="334962" cy="68580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50000">
                <a:schemeClr val="hlink"/>
              </a:gs>
              <a:gs pos="100000">
                <a:schemeClr val="accent2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7347" name="Freeform 3"/>
          <p:cNvSpPr>
            <a:spLocks/>
          </p:cNvSpPr>
          <p:nvPr/>
        </p:nvSpPr>
        <p:spPr bwMode="white">
          <a:xfrm>
            <a:off x="-9525" y="4489450"/>
            <a:ext cx="5754688" cy="2368550"/>
          </a:xfrm>
          <a:custGeom>
            <a:avLst/>
            <a:gdLst/>
            <a:ahLst/>
            <a:cxnLst>
              <a:cxn ang="0">
                <a:pos x="0" y="1491"/>
              </a:cxn>
              <a:cxn ang="0">
                <a:pos x="0" y="0"/>
              </a:cxn>
              <a:cxn ang="0">
                <a:pos x="171" y="3"/>
              </a:cxn>
              <a:cxn ang="0">
                <a:pos x="355" y="9"/>
              </a:cxn>
              <a:cxn ang="0">
                <a:pos x="499" y="21"/>
              </a:cxn>
              <a:cxn ang="0">
                <a:pos x="650" y="36"/>
              </a:cxn>
              <a:cxn ang="0">
                <a:pos x="809" y="54"/>
              </a:cxn>
              <a:cxn ang="0">
                <a:pos x="957" y="78"/>
              </a:cxn>
              <a:cxn ang="0">
                <a:pos x="1119" y="105"/>
              </a:cxn>
              <a:cxn ang="0">
                <a:pos x="1261" y="133"/>
              </a:cxn>
              <a:cxn ang="0">
                <a:pos x="1441" y="175"/>
              </a:cxn>
              <a:cxn ang="0">
                <a:pos x="1598" y="217"/>
              </a:cxn>
              <a:cxn ang="0">
                <a:pos x="1763" y="269"/>
              </a:cxn>
              <a:cxn ang="0">
                <a:pos x="1887" y="308"/>
              </a:cxn>
              <a:cxn ang="0">
                <a:pos x="2085" y="384"/>
              </a:cxn>
              <a:cxn ang="0">
                <a:pos x="2230" y="444"/>
              </a:cxn>
              <a:cxn ang="0">
                <a:pos x="2456" y="547"/>
              </a:cxn>
              <a:cxn ang="0">
                <a:pos x="2666" y="662"/>
              </a:cxn>
              <a:cxn ang="0">
                <a:pos x="2859" y="786"/>
              </a:cxn>
              <a:cxn ang="0">
                <a:pos x="3046" y="920"/>
              </a:cxn>
              <a:cxn ang="0">
                <a:pos x="3193" y="1038"/>
              </a:cxn>
              <a:cxn ang="0">
                <a:pos x="3332" y="1168"/>
              </a:cxn>
              <a:cxn ang="0">
                <a:pos x="3440" y="1280"/>
              </a:cxn>
              <a:cxn ang="0">
                <a:pos x="3524" y="1380"/>
              </a:cxn>
              <a:cxn ang="0">
                <a:pos x="3624" y="1491"/>
              </a:cxn>
              <a:cxn ang="0">
                <a:pos x="3608" y="1491"/>
              </a:cxn>
              <a:cxn ang="0">
                <a:pos x="0" y="1491"/>
              </a:cxn>
            </a:cxnLst>
            <a:rect l="0" t="0" r="r" b="b"/>
            <a:pathLst>
              <a:path w="3625" h="1492">
                <a:moveTo>
                  <a:pt x="0" y="1491"/>
                </a:moveTo>
                <a:lnTo>
                  <a:pt x="0" y="0"/>
                </a:lnTo>
                <a:lnTo>
                  <a:pt x="171" y="3"/>
                </a:lnTo>
                <a:lnTo>
                  <a:pt x="355" y="9"/>
                </a:lnTo>
                <a:lnTo>
                  <a:pt x="499" y="21"/>
                </a:lnTo>
                <a:lnTo>
                  <a:pt x="650" y="36"/>
                </a:lnTo>
                <a:lnTo>
                  <a:pt x="809" y="54"/>
                </a:lnTo>
                <a:lnTo>
                  <a:pt x="957" y="78"/>
                </a:lnTo>
                <a:lnTo>
                  <a:pt x="1119" y="105"/>
                </a:lnTo>
                <a:lnTo>
                  <a:pt x="1261" y="133"/>
                </a:lnTo>
                <a:lnTo>
                  <a:pt x="1441" y="175"/>
                </a:lnTo>
                <a:lnTo>
                  <a:pt x="1598" y="217"/>
                </a:lnTo>
                <a:lnTo>
                  <a:pt x="1763" y="269"/>
                </a:lnTo>
                <a:lnTo>
                  <a:pt x="1887" y="308"/>
                </a:lnTo>
                <a:lnTo>
                  <a:pt x="2085" y="384"/>
                </a:lnTo>
                <a:lnTo>
                  <a:pt x="2230" y="444"/>
                </a:lnTo>
                <a:lnTo>
                  <a:pt x="2456" y="547"/>
                </a:lnTo>
                <a:lnTo>
                  <a:pt x="2666" y="662"/>
                </a:lnTo>
                <a:lnTo>
                  <a:pt x="2859" y="786"/>
                </a:lnTo>
                <a:lnTo>
                  <a:pt x="3046" y="920"/>
                </a:lnTo>
                <a:lnTo>
                  <a:pt x="3193" y="1038"/>
                </a:lnTo>
                <a:lnTo>
                  <a:pt x="3332" y="1168"/>
                </a:lnTo>
                <a:lnTo>
                  <a:pt x="3440" y="1280"/>
                </a:lnTo>
                <a:lnTo>
                  <a:pt x="3524" y="1380"/>
                </a:lnTo>
                <a:lnTo>
                  <a:pt x="3624" y="1491"/>
                </a:lnTo>
                <a:lnTo>
                  <a:pt x="3608" y="1491"/>
                </a:lnTo>
                <a:lnTo>
                  <a:pt x="0" y="1491"/>
                </a:lnTo>
              </a:path>
            </a:pathLst>
          </a:cu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5400000" scaled="1"/>
          </a:gradFill>
          <a:ln w="9525" cap="flat" cmpd="sng">
            <a:noFill/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7348" name="Freeform 4"/>
          <p:cNvSpPr>
            <a:spLocks/>
          </p:cNvSpPr>
          <p:nvPr/>
        </p:nvSpPr>
        <p:spPr bwMode="white">
          <a:xfrm>
            <a:off x="0" y="3817938"/>
            <a:ext cx="8164513" cy="3019425"/>
          </a:xfrm>
          <a:custGeom>
            <a:avLst/>
            <a:gdLst/>
            <a:ahLst/>
            <a:cxnLst>
              <a:cxn ang="0">
                <a:pos x="2718" y="405"/>
              </a:cxn>
              <a:cxn ang="0">
                <a:pos x="2466" y="333"/>
              </a:cxn>
              <a:cxn ang="0">
                <a:pos x="2202" y="261"/>
              </a:cxn>
              <a:cxn ang="0">
                <a:pos x="1929" y="198"/>
              </a:cxn>
              <a:cxn ang="0">
                <a:pos x="1695" y="153"/>
              </a:cxn>
              <a:cxn ang="0">
                <a:pos x="1434" y="111"/>
              </a:cxn>
              <a:cxn ang="0">
                <a:pos x="1188" y="75"/>
              </a:cxn>
              <a:cxn ang="0">
                <a:pos x="957" y="48"/>
              </a:cxn>
              <a:cxn ang="0">
                <a:pos x="747" y="30"/>
              </a:cxn>
              <a:cxn ang="0">
                <a:pos x="501" y="15"/>
              </a:cxn>
              <a:cxn ang="0">
                <a:pos x="246" y="3"/>
              </a:cxn>
              <a:cxn ang="0">
                <a:pos x="0" y="0"/>
              </a:cxn>
              <a:cxn ang="0">
                <a:pos x="0" y="275"/>
              </a:cxn>
              <a:cxn ang="0">
                <a:pos x="0" y="345"/>
              </a:cxn>
              <a:cxn ang="0">
                <a:pos x="0" y="275"/>
              </a:cxn>
              <a:cxn ang="0">
                <a:pos x="0" y="342"/>
              </a:cxn>
              <a:cxn ang="0">
                <a:pos x="339" y="351"/>
              </a:cxn>
              <a:cxn ang="0">
                <a:pos x="606" y="372"/>
              </a:cxn>
              <a:cxn ang="0">
                <a:pos x="852" y="399"/>
              </a:cxn>
              <a:cxn ang="0">
                <a:pos x="1068" y="435"/>
              </a:cxn>
              <a:cxn ang="0">
                <a:pos x="1275" y="474"/>
              </a:cxn>
              <a:cxn ang="0">
                <a:pos x="1545" y="540"/>
              </a:cxn>
              <a:cxn ang="0">
                <a:pos x="1761" y="603"/>
              </a:cxn>
              <a:cxn ang="0">
                <a:pos x="1971" y="678"/>
              </a:cxn>
              <a:cxn ang="0">
                <a:pos x="2166" y="747"/>
              </a:cxn>
              <a:cxn ang="0">
                <a:pos x="2397" y="852"/>
              </a:cxn>
              <a:cxn ang="0">
                <a:pos x="2613" y="960"/>
              </a:cxn>
              <a:cxn ang="0">
                <a:pos x="2832" y="1095"/>
              </a:cxn>
              <a:cxn ang="0">
                <a:pos x="3012" y="1212"/>
              </a:cxn>
              <a:cxn ang="0">
                <a:pos x="3186" y="1347"/>
              </a:cxn>
              <a:cxn ang="0">
                <a:pos x="3351" y="1497"/>
              </a:cxn>
              <a:cxn ang="0">
                <a:pos x="3480" y="1629"/>
              </a:cxn>
              <a:cxn ang="0">
                <a:pos x="3612" y="1785"/>
              </a:cxn>
              <a:cxn ang="0">
                <a:pos x="3699" y="1901"/>
              </a:cxn>
              <a:cxn ang="0">
                <a:pos x="5142" y="1901"/>
              </a:cxn>
              <a:cxn ang="0">
                <a:pos x="5076" y="1827"/>
              </a:cxn>
              <a:cxn ang="0">
                <a:pos x="4968" y="1707"/>
              </a:cxn>
              <a:cxn ang="0">
                <a:pos x="4797" y="1539"/>
              </a:cxn>
              <a:cxn ang="0">
                <a:pos x="4617" y="1383"/>
              </a:cxn>
              <a:cxn ang="0">
                <a:pos x="4410" y="1221"/>
              </a:cxn>
              <a:cxn ang="0">
                <a:pos x="4185" y="1071"/>
              </a:cxn>
              <a:cxn ang="0">
                <a:pos x="3960" y="939"/>
              </a:cxn>
              <a:cxn ang="0">
                <a:pos x="3708" y="801"/>
              </a:cxn>
              <a:cxn ang="0">
                <a:pos x="3492" y="702"/>
              </a:cxn>
              <a:cxn ang="0">
                <a:pos x="3231" y="588"/>
              </a:cxn>
              <a:cxn ang="0">
                <a:pos x="2964" y="489"/>
              </a:cxn>
              <a:cxn ang="0">
                <a:pos x="2718" y="405"/>
              </a:cxn>
            </a:cxnLst>
            <a:rect l="0" t="0" r="r" b="b"/>
            <a:pathLst>
              <a:path w="5143" h="1902">
                <a:moveTo>
                  <a:pt x="2718" y="405"/>
                </a:moveTo>
                <a:lnTo>
                  <a:pt x="2466" y="333"/>
                </a:lnTo>
                <a:lnTo>
                  <a:pt x="2202" y="261"/>
                </a:lnTo>
                <a:lnTo>
                  <a:pt x="1929" y="198"/>
                </a:lnTo>
                <a:lnTo>
                  <a:pt x="1695" y="153"/>
                </a:lnTo>
                <a:lnTo>
                  <a:pt x="1434" y="111"/>
                </a:lnTo>
                <a:lnTo>
                  <a:pt x="1188" y="75"/>
                </a:lnTo>
                <a:lnTo>
                  <a:pt x="957" y="48"/>
                </a:lnTo>
                <a:lnTo>
                  <a:pt x="747" y="30"/>
                </a:lnTo>
                <a:lnTo>
                  <a:pt x="501" y="15"/>
                </a:lnTo>
                <a:lnTo>
                  <a:pt x="246" y="3"/>
                </a:lnTo>
                <a:lnTo>
                  <a:pt x="0" y="0"/>
                </a:lnTo>
                <a:lnTo>
                  <a:pt x="0" y="275"/>
                </a:lnTo>
                <a:lnTo>
                  <a:pt x="0" y="345"/>
                </a:lnTo>
                <a:lnTo>
                  <a:pt x="0" y="275"/>
                </a:lnTo>
                <a:lnTo>
                  <a:pt x="0" y="342"/>
                </a:lnTo>
                <a:lnTo>
                  <a:pt x="339" y="351"/>
                </a:lnTo>
                <a:lnTo>
                  <a:pt x="606" y="372"/>
                </a:lnTo>
                <a:lnTo>
                  <a:pt x="852" y="399"/>
                </a:lnTo>
                <a:lnTo>
                  <a:pt x="1068" y="435"/>
                </a:lnTo>
                <a:lnTo>
                  <a:pt x="1275" y="474"/>
                </a:lnTo>
                <a:lnTo>
                  <a:pt x="1545" y="540"/>
                </a:lnTo>
                <a:lnTo>
                  <a:pt x="1761" y="603"/>
                </a:lnTo>
                <a:lnTo>
                  <a:pt x="1971" y="678"/>
                </a:lnTo>
                <a:lnTo>
                  <a:pt x="2166" y="747"/>
                </a:lnTo>
                <a:lnTo>
                  <a:pt x="2397" y="852"/>
                </a:lnTo>
                <a:lnTo>
                  <a:pt x="2613" y="960"/>
                </a:lnTo>
                <a:lnTo>
                  <a:pt x="2832" y="1095"/>
                </a:lnTo>
                <a:lnTo>
                  <a:pt x="3012" y="1212"/>
                </a:lnTo>
                <a:lnTo>
                  <a:pt x="3186" y="1347"/>
                </a:lnTo>
                <a:lnTo>
                  <a:pt x="3351" y="1497"/>
                </a:lnTo>
                <a:lnTo>
                  <a:pt x="3480" y="1629"/>
                </a:lnTo>
                <a:lnTo>
                  <a:pt x="3612" y="1785"/>
                </a:lnTo>
                <a:lnTo>
                  <a:pt x="3699" y="1901"/>
                </a:lnTo>
                <a:lnTo>
                  <a:pt x="5142" y="1901"/>
                </a:lnTo>
                <a:lnTo>
                  <a:pt x="5076" y="1827"/>
                </a:lnTo>
                <a:lnTo>
                  <a:pt x="4968" y="1707"/>
                </a:lnTo>
                <a:lnTo>
                  <a:pt x="4797" y="1539"/>
                </a:lnTo>
                <a:lnTo>
                  <a:pt x="4617" y="1383"/>
                </a:lnTo>
                <a:lnTo>
                  <a:pt x="4410" y="1221"/>
                </a:lnTo>
                <a:lnTo>
                  <a:pt x="4185" y="1071"/>
                </a:lnTo>
                <a:lnTo>
                  <a:pt x="3960" y="939"/>
                </a:lnTo>
                <a:lnTo>
                  <a:pt x="3708" y="801"/>
                </a:lnTo>
                <a:lnTo>
                  <a:pt x="3492" y="702"/>
                </a:lnTo>
                <a:lnTo>
                  <a:pt x="3231" y="588"/>
                </a:lnTo>
                <a:lnTo>
                  <a:pt x="2964" y="489"/>
                </a:lnTo>
                <a:lnTo>
                  <a:pt x="2718" y="405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7349" name="Freeform 5"/>
          <p:cNvSpPr>
            <a:spLocks/>
          </p:cNvSpPr>
          <p:nvPr/>
        </p:nvSpPr>
        <p:spPr bwMode="white">
          <a:xfrm>
            <a:off x="0" y="3146425"/>
            <a:ext cx="9144000" cy="36909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39"/>
              </a:cxn>
              <a:cxn ang="0">
                <a:pos x="558" y="357"/>
              </a:cxn>
              <a:cxn ang="0">
                <a:pos x="807" y="375"/>
              </a:cxn>
              <a:cxn ang="0">
                <a:pos x="1056" y="399"/>
              </a:cxn>
              <a:cxn ang="0">
                <a:pos x="1272" y="426"/>
              </a:cxn>
              <a:cxn ang="0">
                <a:pos x="1539" y="465"/>
              </a:cxn>
              <a:cxn ang="0">
                <a:pos x="1791" y="510"/>
              </a:cxn>
              <a:cxn ang="0">
                <a:pos x="2076" y="570"/>
              </a:cxn>
              <a:cxn ang="0">
                <a:pos x="2334" y="630"/>
              </a:cxn>
              <a:cxn ang="0">
                <a:pos x="2544" y="687"/>
              </a:cxn>
              <a:cxn ang="0">
                <a:pos x="2775" y="759"/>
              </a:cxn>
              <a:cxn ang="0">
                <a:pos x="3003" y="837"/>
              </a:cxn>
              <a:cxn ang="0">
                <a:pos x="3231" y="924"/>
              </a:cxn>
              <a:cxn ang="0">
                <a:pos x="3438" y="1005"/>
              </a:cxn>
              <a:cxn ang="0">
                <a:pos x="3663" y="1110"/>
              </a:cxn>
              <a:cxn ang="0">
                <a:pos x="3903" y="1233"/>
              </a:cxn>
              <a:cxn ang="0">
                <a:pos x="4149" y="1374"/>
              </a:cxn>
              <a:cxn ang="0">
                <a:pos x="4353" y="1506"/>
              </a:cxn>
              <a:cxn ang="0">
                <a:pos x="4491" y="1602"/>
              </a:cxn>
              <a:cxn ang="0">
                <a:pos x="4668" y="1740"/>
              </a:cxn>
              <a:cxn ang="0">
                <a:pos x="4824" y="1875"/>
              </a:cxn>
              <a:cxn ang="0">
                <a:pos x="4968" y="2016"/>
              </a:cxn>
              <a:cxn ang="0">
                <a:pos x="5100" y="2154"/>
              </a:cxn>
              <a:cxn ang="0">
                <a:pos x="5238" y="2324"/>
              </a:cxn>
              <a:cxn ang="0">
                <a:pos x="5759" y="2324"/>
              </a:cxn>
              <a:cxn ang="0">
                <a:pos x="5759" y="1245"/>
              </a:cxn>
              <a:cxn ang="0">
                <a:pos x="5580" y="1119"/>
              </a:cxn>
              <a:cxn ang="0">
                <a:pos x="5400" y="1020"/>
              </a:cxn>
              <a:cxn ang="0">
                <a:pos x="5205" y="918"/>
              </a:cxn>
              <a:cxn ang="0">
                <a:pos x="5031" y="837"/>
              </a:cxn>
              <a:cxn ang="0">
                <a:pos x="4866" y="771"/>
              </a:cxn>
              <a:cxn ang="0">
                <a:pos x="4710" y="711"/>
              </a:cxn>
              <a:cxn ang="0">
                <a:pos x="4545" y="651"/>
              </a:cxn>
              <a:cxn ang="0">
                <a:pos x="4386" y="600"/>
              </a:cxn>
              <a:cxn ang="0">
                <a:pos x="4248" y="552"/>
              </a:cxn>
              <a:cxn ang="0">
                <a:pos x="3993" y="483"/>
              </a:cxn>
              <a:cxn ang="0">
                <a:pos x="3777" y="423"/>
              </a:cxn>
              <a:cxn ang="0">
                <a:pos x="3564" y="375"/>
              </a:cxn>
              <a:cxn ang="0">
                <a:pos x="3282" y="312"/>
              </a:cxn>
              <a:cxn ang="0">
                <a:pos x="3003" y="261"/>
              </a:cxn>
              <a:cxn ang="0">
                <a:pos x="2733" y="213"/>
              </a:cxn>
              <a:cxn ang="0">
                <a:pos x="2451" y="171"/>
              </a:cxn>
              <a:cxn ang="0">
                <a:pos x="2211" y="138"/>
              </a:cxn>
              <a:cxn ang="0">
                <a:pos x="1974" y="108"/>
              </a:cxn>
              <a:cxn ang="0">
                <a:pos x="1665" y="81"/>
              </a:cxn>
              <a:cxn ang="0">
                <a:pos x="1437" y="60"/>
              </a:cxn>
              <a:cxn ang="0">
                <a:pos x="1125" y="36"/>
              </a:cxn>
              <a:cxn ang="0">
                <a:pos x="828" y="21"/>
              </a:cxn>
              <a:cxn ang="0">
                <a:pos x="558" y="12"/>
              </a:cxn>
              <a:cxn ang="0">
                <a:pos x="282" y="3"/>
              </a:cxn>
              <a:cxn ang="0">
                <a:pos x="0" y="0"/>
              </a:cxn>
            </a:cxnLst>
            <a:rect l="0" t="0" r="r" b="b"/>
            <a:pathLst>
              <a:path w="5760" h="2325">
                <a:moveTo>
                  <a:pt x="0" y="0"/>
                </a:moveTo>
                <a:lnTo>
                  <a:pt x="0" y="339"/>
                </a:lnTo>
                <a:lnTo>
                  <a:pt x="558" y="357"/>
                </a:lnTo>
                <a:lnTo>
                  <a:pt x="807" y="375"/>
                </a:lnTo>
                <a:lnTo>
                  <a:pt x="1056" y="399"/>
                </a:lnTo>
                <a:lnTo>
                  <a:pt x="1272" y="426"/>
                </a:lnTo>
                <a:lnTo>
                  <a:pt x="1539" y="465"/>
                </a:lnTo>
                <a:lnTo>
                  <a:pt x="1791" y="510"/>
                </a:lnTo>
                <a:lnTo>
                  <a:pt x="2076" y="570"/>
                </a:lnTo>
                <a:lnTo>
                  <a:pt x="2334" y="630"/>
                </a:lnTo>
                <a:lnTo>
                  <a:pt x="2544" y="687"/>
                </a:lnTo>
                <a:lnTo>
                  <a:pt x="2775" y="759"/>
                </a:lnTo>
                <a:lnTo>
                  <a:pt x="3003" y="837"/>
                </a:lnTo>
                <a:lnTo>
                  <a:pt x="3231" y="924"/>
                </a:lnTo>
                <a:lnTo>
                  <a:pt x="3438" y="1005"/>
                </a:lnTo>
                <a:lnTo>
                  <a:pt x="3663" y="1110"/>
                </a:lnTo>
                <a:lnTo>
                  <a:pt x="3903" y="1233"/>
                </a:lnTo>
                <a:lnTo>
                  <a:pt x="4149" y="1374"/>
                </a:lnTo>
                <a:lnTo>
                  <a:pt x="4353" y="1506"/>
                </a:lnTo>
                <a:lnTo>
                  <a:pt x="4491" y="1602"/>
                </a:lnTo>
                <a:lnTo>
                  <a:pt x="4668" y="1740"/>
                </a:lnTo>
                <a:lnTo>
                  <a:pt x="4824" y="1875"/>
                </a:lnTo>
                <a:lnTo>
                  <a:pt x="4968" y="2016"/>
                </a:lnTo>
                <a:lnTo>
                  <a:pt x="5100" y="2154"/>
                </a:lnTo>
                <a:lnTo>
                  <a:pt x="5238" y="2324"/>
                </a:lnTo>
                <a:lnTo>
                  <a:pt x="5759" y="2324"/>
                </a:lnTo>
                <a:lnTo>
                  <a:pt x="5759" y="1245"/>
                </a:lnTo>
                <a:lnTo>
                  <a:pt x="5580" y="1119"/>
                </a:lnTo>
                <a:lnTo>
                  <a:pt x="5400" y="1020"/>
                </a:lnTo>
                <a:lnTo>
                  <a:pt x="5205" y="918"/>
                </a:lnTo>
                <a:lnTo>
                  <a:pt x="5031" y="837"/>
                </a:lnTo>
                <a:lnTo>
                  <a:pt x="4866" y="771"/>
                </a:lnTo>
                <a:lnTo>
                  <a:pt x="4710" y="711"/>
                </a:lnTo>
                <a:lnTo>
                  <a:pt x="4545" y="651"/>
                </a:lnTo>
                <a:lnTo>
                  <a:pt x="4386" y="600"/>
                </a:lnTo>
                <a:lnTo>
                  <a:pt x="4248" y="552"/>
                </a:lnTo>
                <a:lnTo>
                  <a:pt x="3993" y="483"/>
                </a:lnTo>
                <a:lnTo>
                  <a:pt x="3777" y="423"/>
                </a:lnTo>
                <a:lnTo>
                  <a:pt x="3564" y="375"/>
                </a:lnTo>
                <a:lnTo>
                  <a:pt x="3282" y="312"/>
                </a:lnTo>
                <a:lnTo>
                  <a:pt x="3003" y="261"/>
                </a:lnTo>
                <a:lnTo>
                  <a:pt x="2733" y="213"/>
                </a:lnTo>
                <a:lnTo>
                  <a:pt x="2451" y="171"/>
                </a:lnTo>
                <a:lnTo>
                  <a:pt x="2211" y="138"/>
                </a:lnTo>
                <a:lnTo>
                  <a:pt x="1974" y="108"/>
                </a:lnTo>
                <a:lnTo>
                  <a:pt x="1665" y="81"/>
                </a:lnTo>
                <a:lnTo>
                  <a:pt x="1437" y="60"/>
                </a:lnTo>
                <a:lnTo>
                  <a:pt x="1125" y="36"/>
                </a:lnTo>
                <a:lnTo>
                  <a:pt x="828" y="21"/>
                </a:lnTo>
                <a:lnTo>
                  <a:pt x="558" y="12"/>
                </a:lnTo>
                <a:lnTo>
                  <a:pt x="282" y="3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7350" name="Freeform 6"/>
          <p:cNvSpPr>
            <a:spLocks/>
          </p:cNvSpPr>
          <p:nvPr/>
        </p:nvSpPr>
        <p:spPr bwMode="white">
          <a:xfrm>
            <a:off x="0" y="2460625"/>
            <a:ext cx="9144000" cy="24971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51"/>
              </a:cxn>
              <a:cxn ang="0">
                <a:pos x="282" y="357"/>
              </a:cxn>
              <a:cxn ang="0">
                <a:pos x="627" y="363"/>
              </a:cxn>
              <a:cxn ang="0">
                <a:pos x="960" y="375"/>
              </a:cxn>
              <a:cxn ang="0">
                <a:pos x="1218" y="393"/>
              </a:cxn>
              <a:cxn ang="0">
                <a:pos x="1470" y="411"/>
              </a:cxn>
              <a:cxn ang="0">
                <a:pos x="1746" y="435"/>
              </a:cxn>
              <a:cxn ang="0">
                <a:pos x="2022" y="462"/>
              </a:cxn>
              <a:cxn ang="0">
                <a:pos x="2340" y="504"/>
              </a:cxn>
              <a:cxn ang="0">
                <a:pos x="2664" y="549"/>
              </a:cxn>
              <a:cxn ang="0">
                <a:pos x="2952" y="597"/>
              </a:cxn>
              <a:cxn ang="0">
                <a:pos x="3225" y="648"/>
              </a:cxn>
              <a:cxn ang="0">
                <a:pos x="3513" y="708"/>
              </a:cxn>
              <a:cxn ang="0">
                <a:pos x="3693" y="750"/>
              </a:cxn>
              <a:cxn ang="0">
                <a:pos x="3936" y="810"/>
              </a:cxn>
              <a:cxn ang="0">
                <a:pos x="4095" y="855"/>
              </a:cxn>
              <a:cxn ang="0">
                <a:pos x="4281" y="909"/>
              </a:cxn>
              <a:cxn ang="0">
                <a:pos x="4503" y="981"/>
              </a:cxn>
              <a:cxn ang="0">
                <a:pos x="4704" y="1053"/>
              </a:cxn>
              <a:cxn ang="0">
                <a:pos x="4911" y="1131"/>
              </a:cxn>
              <a:cxn ang="0">
                <a:pos x="5073" y="1197"/>
              </a:cxn>
              <a:cxn ang="0">
                <a:pos x="5256" y="1281"/>
              </a:cxn>
              <a:cxn ang="0">
                <a:pos x="5475" y="1401"/>
              </a:cxn>
              <a:cxn ang="0">
                <a:pos x="5628" y="1482"/>
              </a:cxn>
              <a:cxn ang="0">
                <a:pos x="5759" y="1572"/>
              </a:cxn>
              <a:cxn ang="0">
                <a:pos x="5759" y="633"/>
              </a:cxn>
              <a:cxn ang="0">
                <a:pos x="5493" y="570"/>
              </a:cxn>
              <a:cxn ang="0">
                <a:pos x="5214" y="501"/>
              </a:cxn>
              <a:cxn ang="0">
                <a:pos x="4950" y="444"/>
              </a:cxn>
              <a:cxn ang="0">
                <a:pos x="4701" y="396"/>
              </a:cxn>
              <a:cxn ang="0">
                <a:pos x="4425" y="348"/>
              </a:cxn>
              <a:cxn ang="0">
                <a:pos x="4110" y="294"/>
              </a:cxn>
              <a:cxn ang="0">
                <a:pos x="3813" y="252"/>
              </a:cxn>
              <a:cxn ang="0">
                <a:pos x="3549" y="213"/>
              </a:cxn>
              <a:cxn ang="0">
                <a:pos x="3261" y="183"/>
              </a:cxn>
              <a:cxn ang="0">
                <a:pos x="3015" y="153"/>
              </a:cxn>
              <a:cxn ang="0">
                <a:pos x="2757" y="129"/>
              </a:cxn>
              <a:cxn ang="0">
                <a:pos x="2520" y="105"/>
              </a:cxn>
              <a:cxn ang="0">
                <a:pos x="2301" y="87"/>
              </a:cxn>
              <a:cxn ang="0">
                <a:pos x="2013" y="66"/>
              </a:cxn>
              <a:cxn ang="0">
                <a:pos x="1731" y="48"/>
              </a:cxn>
              <a:cxn ang="0">
                <a:pos x="1524" y="39"/>
              </a:cxn>
              <a:cxn ang="0">
                <a:pos x="1260" y="27"/>
              </a:cxn>
              <a:cxn ang="0">
                <a:pos x="966" y="15"/>
              </a:cxn>
              <a:cxn ang="0">
                <a:pos x="714" y="12"/>
              </a:cxn>
              <a:cxn ang="0">
                <a:pos x="510" y="6"/>
              </a:cxn>
              <a:cxn ang="0">
                <a:pos x="243" y="0"/>
              </a:cxn>
              <a:cxn ang="0">
                <a:pos x="0" y="0"/>
              </a:cxn>
            </a:cxnLst>
            <a:rect l="0" t="0" r="r" b="b"/>
            <a:pathLst>
              <a:path w="5760" h="1573">
                <a:moveTo>
                  <a:pt x="0" y="0"/>
                </a:moveTo>
                <a:lnTo>
                  <a:pt x="0" y="351"/>
                </a:lnTo>
                <a:lnTo>
                  <a:pt x="282" y="357"/>
                </a:lnTo>
                <a:lnTo>
                  <a:pt x="627" y="363"/>
                </a:lnTo>
                <a:lnTo>
                  <a:pt x="960" y="375"/>
                </a:lnTo>
                <a:lnTo>
                  <a:pt x="1218" y="393"/>
                </a:lnTo>
                <a:lnTo>
                  <a:pt x="1470" y="411"/>
                </a:lnTo>
                <a:lnTo>
                  <a:pt x="1746" y="435"/>
                </a:lnTo>
                <a:lnTo>
                  <a:pt x="2022" y="462"/>
                </a:lnTo>
                <a:lnTo>
                  <a:pt x="2340" y="504"/>
                </a:lnTo>
                <a:lnTo>
                  <a:pt x="2664" y="549"/>
                </a:lnTo>
                <a:lnTo>
                  <a:pt x="2952" y="597"/>
                </a:lnTo>
                <a:lnTo>
                  <a:pt x="3225" y="648"/>
                </a:lnTo>
                <a:lnTo>
                  <a:pt x="3513" y="708"/>
                </a:lnTo>
                <a:lnTo>
                  <a:pt x="3693" y="750"/>
                </a:lnTo>
                <a:lnTo>
                  <a:pt x="3936" y="810"/>
                </a:lnTo>
                <a:lnTo>
                  <a:pt x="4095" y="855"/>
                </a:lnTo>
                <a:lnTo>
                  <a:pt x="4281" y="909"/>
                </a:lnTo>
                <a:lnTo>
                  <a:pt x="4503" y="981"/>
                </a:lnTo>
                <a:lnTo>
                  <a:pt x="4704" y="1053"/>
                </a:lnTo>
                <a:lnTo>
                  <a:pt x="4911" y="1131"/>
                </a:lnTo>
                <a:lnTo>
                  <a:pt x="5073" y="1197"/>
                </a:lnTo>
                <a:lnTo>
                  <a:pt x="5256" y="1281"/>
                </a:lnTo>
                <a:lnTo>
                  <a:pt x="5475" y="1401"/>
                </a:lnTo>
                <a:lnTo>
                  <a:pt x="5628" y="1482"/>
                </a:lnTo>
                <a:lnTo>
                  <a:pt x="5759" y="1572"/>
                </a:lnTo>
                <a:lnTo>
                  <a:pt x="5759" y="633"/>
                </a:lnTo>
                <a:lnTo>
                  <a:pt x="5493" y="570"/>
                </a:lnTo>
                <a:lnTo>
                  <a:pt x="5214" y="501"/>
                </a:lnTo>
                <a:lnTo>
                  <a:pt x="4950" y="444"/>
                </a:lnTo>
                <a:lnTo>
                  <a:pt x="4701" y="396"/>
                </a:lnTo>
                <a:lnTo>
                  <a:pt x="4425" y="348"/>
                </a:lnTo>
                <a:lnTo>
                  <a:pt x="4110" y="294"/>
                </a:lnTo>
                <a:lnTo>
                  <a:pt x="3813" y="252"/>
                </a:lnTo>
                <a:lnTo>
                  <a:pt x="3549" y="213"/>
                </a:lnTo>
                <a:lnTo>
                  <a:pt x="3261" y="183"/>
                </a:lnTo>
                <a:lnTo>
                  <a:pt x="3015" y="153"/>
                </a:lnTo>
                <a:lnTo>
                  <a:pt x="2757" y="129"/>
                </a:lnTo>
                <a:lnTo>
                  <a:pt x="2520" y="105"/>
                </a:lnTo>
                <a:lnTo>
                  <a:pt x="2301" y="87"/>
                </a:lnTo>
                <a:lnTo>
                  <a:pt x="2013" y="66"/>
                </a:lnTo>
                <a:lnTo>
                  <a:pt x="1731" y="48"/>
                </a:lnTo>
                <a:lnTo>
                  <a:pt x="1524" y="39"/>
                </a:lnTo>
                <a:lnTo>
                  <a:pt x="1260" y="27"/>
                </a:lnTo>
                <a:lnTo>
                  <a:pt x="966" y="15"/>
                </a:lnTo>
                <a:lnTo>
                  <a:pt x="714" y="12"/>
                </a:lnTo>
                <a:lnTo>
                  <a:pt x="510" y="6"/>
                </a:lnTo>
                <a:lnTo>
                  <a:pt x="24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7351" name="Freeform 7"/>
          <p:cNvSpPr>
            <a:spLocks/>
          </p:cNvSpPr>
          <p:nvPr/>
        </p:nvSpPr>
        <p:spPr bwMode="white">
          <a:xfrm>
            <a:off x="0" y="1793875"/>
            <a:ext cx="9144000" cy="15398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39"/>
              </a:cxn>
              <a:cxn ang="0">
                <a:pos x="318" y="342"/>
              </a:cxn>
              <a:cxn ang="0">
                <a:pos x="591" y="348"/>
              </a:cxn>
              <a:cxn ang="0">
                <a:pos x="846" y="354"/>
              </a:cxn>
              <a:cxn ang="0">
                <a:pos x="1074" y="360"/>
              </a:cxn>
              <a:cxn ang="0">
                <a:pos x="1314" y="366"/>
              </a:cxn>
              <a:cxn ang="0">
                <a:pos x="1599" y="381"/>
              </a:cxn>
              <a:cxn ang="0">
                <a:pos x="1911" y="399"/>
              </a:cxn>
              <a:cxn ang="0">
                <a:pos x="2241" y="420"/>
              </a:cxn>
              <a:cxn ang="0">
                <a:pos x="2619" y="453"/>
              </a:cxn>
              <a:cxn ang="0">
                <a:pos x="2889" y="477"/>
              </a:cxn>
              <a:cxn ang="0">
                <a:pos x="3177" y="507"/>
              </a:cxn>
              <a:cxn ang="0">
                <a:pos x="3498" y="543"/>
              </a:cxn>
              <a:cxn ang="0">
                <a:pos x="3813" y="585"/>
              </a:cxn>
              <a:cxn ang="0">
                <a:pos x="4044" y="618"/>
              </a:cxn>
              <a:cxn ang="0">
                <a:pos x="4365" y="669"/>
              </a:cxn>
              <a:cxn ang="0">
                <a:pos x="4683" y="726"/>
              </a:cxn>
              <a:cxn ang="0">
                <a:pos x="4980" y="786"/>
              </a:cxn>
              <a:cxn ang="0">
                <a:pos x="5268" y="846"/>
              </a:cxn>
              <a:cxn ang="0">
                <a:pos x="5646" y="942"/>
              </a:cxn>
              <a:cxn ang="0">
                <a:pos x="5759" y="969"/>
              </a:cxn>
              <a:cxn ang="0">
                <a:pos x="5759" y="0"/>
              </a:cxn>
              <a:cxn ang="0">
                <a:pos x="0" y="0"/>
              </a:cxn>
            </a:cxnLst>
            <a:rect l="0" t="0" r="r" b="b"/>
            <a:pathLst>
              <a:path w="5760" h="970">
                <a:moveTo>
                  <a:pt x="0" y="0"/>
                </a:moveTo>
                <a:lnTo>
                  <a:pt x="0" y="339"/>
                </a:lnTo>
                <a:lnTo>
                  <a:pt x="318" y="342"/>
                </a:lnTo>
                <a:lnTo>
                  <a:pt x="591" y="348"/>
                </a:lnTo>
                <a:lnTo>
                  <a:pt x="846" y="354"/>
                </a:lnTo>
                <a:lnTo>
                  <a:pt x="1074" y="360"/>
                </a:lnTo>
                <a:lnTo>
                  <a:pt x="1314" y="366"/>
                </a:lnTo>
                <a:lnTo>
                  <a:pt x="1599" y="381"/>
                </a:lnTo>
                <a:lnTo>
                  <a:pt x="1911" y="399"/>
                </a:lnTo>
                <a:lnTo>
                  <a:pt x="2241" y="420"/>
                </a:lnTo>
                <a:lnTo>
                  <a:pt x="2619" y="453"/>
                </a:lnTo>
                <a:lnTo>
                  <a:pt x="2889" y="477"/>
                </a:lnTo>
                <a:lnTo>
                  <a:pt x="3177" y="507"/>
                </a:lnTo>
                <a:lnTo>
                  <a:pt x="3498" y="543"/>
                </a:lnTo>
                <a:lnTo>
                  <a:pt x="3813" y="585"/>
                </a:lnTo>
                <a:lnTo>
                  <a:pt x="4044" y="618"/>
                </a:lnTo>
                <a:lnTo>
                  <a:pt x="4365" y="669"/>
                </a:lnTo>
                <a:lnTo>
                  <a:pt x="4683" y="726"/>
                </a:lnTo>
                <a:lnTo>
                  <a:pt x="4980" y="786"/>
                </a:lnTo>
                <a:lnTo>
                  <a:pt x="5268" y="846"/>
                </a:lnTo>
                <a:lnTo>
                  <a:pt x="5646" y="942"/>
                </a:lnTo>
                <a:lnTo>
                  <a:pt x="5759" y="969"/>
                </a:lnTo>
                <a:lnTo>
                  <a:pt x="5759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7352" name="Freeform 8"/>
          <p:cNvSpPr>
            <a:spLocks/>
          </p:cNvSpPr>
          <p:nvPr/>
        </p:nvSpPr>
        <p:spPr bwMode="white">
          <a:xfrm>
            <a:off x="0" y="-20638"/>
            <a:ext cx="9144000" cy="1682751"/>
          </a:xfrm>
          <a:custGeom>
            <a:avLst/>
            <a:gdLst/>
            <a:ahLst/>
            <a:cxnLst>
              <a:cxn ang="0">
                <a:pos x="0" y="753"/>
              </a:cxn>
              <a:cxn ang="0">
                <a:pos x="0" y="1059"/>
              </a:cxn>
              <a:cxn ang="0">
                <a:pos x="5759" y="1059"/>
              </a:cxn>
              <a:cxn ang="0">
                <a:pos x="5759" y="0"/>
              </a:cxn>
              <a:cxn ang="0">
                <a:pos x="5430" y="0"/>
              </a:cxn>
              <a:cxn ang="0">
                <a:pos x="5298" y="84"/>
              </a:cxn>
              <a:cxn ang="0">
                <a:pos x="5136" y="159"/>
              </a:cxn>
              <a:cxn ang="0">
                <a:pos x="4968" y="222"/>
              </a:cxn>
              <a:cxn ang="0">
                <a:pos x="4812" y="267"/>
              </a:cxn>
              <a:cxn ang="0">
                <a:pos x="4626" y="324"/>
              </a:cxn>
              <a:cxn ang="0">
                <a:pos x="4440" y="366"/>
              </a:cxn>
              <a:cxn ang="0">
                <a:pos x="4230" y="414"/>
              </a:cxn>
              <a:cxn ang="0">
                <a:pos x="3939" y="468"/>
              </a:cxn>
              <a:cxn ang="0">
                <a:pos x="3711" y="504"/>
              </a:cxn>
              <a:cxn ang="0">
                <a:pos x="3441" y="543"/>
              </a:cxn>
              <a:cxn ang="0">
                <a:pos x="3189" y="579"/>
              </a:cxn>
              <a:cxn ang="0">
                <a:pos x="2925" y="606"/>
              </a:cxn>
              <a:cxn ang="0">
                <a:pos x="2679" y="633"/>
              </a:cxn>
              <a:cxn ang="0">
                <a:pos x="2418" y="654"/>
              </a:cxn>
              <a:cxn ang="0">
                <a:pos x="2142" y="675"/>
              </a:cxn>
              <a:cxn ang="0">
                <a:pos x="1896" y="693"/>
              </a:cxn>
              <a:cxn ang="0">
                <a:pos x="1647" y="708"/>
              </a:cxn>
              <a:cxn ang="0">
                <a:pos x="1404" y="720"/>
              </a:cxn>
              <a:cxn ang="0">
                <a:pos x="1170" y="732"/>
              </a:cxn>
              <a:cxn ang="0">
                <a:pos x="906" y="738"/>
              </a:cxn>
              <a:cxn ang="0">
                <a:pos x="534" y="747"/>
              </a:cxn>
              <a:cxn ang="0">
                <a:pos x="201" y="753"/>
              </a:cxn>
              <a:cxn ang="0">
                <a:pos x="0" y="753"/>
              </a:cxn>
            </a:cxnLst>
            <a:rect l="0" t="0" r="r" b="b"/>
            <a:pathLst>
              <a:path w="5760" h="1060">
                <a:moveTo>
                  <a:pt x="0" y="753"/>
                </a:moveTo>
                <a:lnTo>
                  <a:pt x="0" y="1059"/>
                </a:lnTo>
                <a:lnTo>
                  <a:pt x="5759" y="1059"/>
                </a:lnTo>
                <a:lnTo>
                  <a:pt x="5759" y="0"/>
                </a:lnTo>
                <a:lnTo>
                  <a:pt x="5430" y="0"/>
                </a:lnTo>
                <a:lnTo>
                  <a:pt x="5298" y="84"/>
                </a:lnTo>
                <a:lnTo>
                  <a:pt x="5136" y="159"/>
                </a:lnTo>
                <a:lnTo>
                  <a:pt x="4968" y="222"/>
                </a:lnTo>
                <a:lnTo>
                  <a:pt x="4812" y="267"/>
                </a:lnTo>
                <a:lnTo>
                  <a:pt x="4626" y="324"/>
                </a:lnTo>
                <a:lnTo>
                  <a:pt x="4440" y="366"/>
                </a:lnTo>
                <a:lnTo>
                  <a:pt x="4230" y="414"/>
                </a:lnTo>
                <a:lnTo>
                  <a:pt x="3939" y="468"/>
                </a:lnTo>
                <a:lnTo>
                  <a:pt x="3711" y="504"/>
                </a:lnTo>
                <a:lnTo>
                  <a:pt x="3441" y="543"/>
                </a:lnTo>
                <a:lnTo>
                  <a:pt x="3189" y="579"/>
                </a:lnTo>
                <a:lnTo>
                  <a:pt x="2925" y="606"/>
                </a:lnTo>
                <a:lnTo>
                  <a:pt x="2679" y="633"/>
                </a:lnTo>
                <a:lnTo>
                  <a:pt x="2418" y="654"/>
                </a:lnTo>
                <a:lnTo>
                  <a:pt x="2142" y="675"/>
                </a:lnTo>
                <a:lnTo>
                  <a:pt x="1896" y="693"/>
                </a:lnTo>
                <a:lnTo>
                  <a:pt x="1647" y="708"/>
                </a:lnTo>
                <a:lnTo>
                  <a:pt x="1404" y="720"/>
                </a:lnTo>
                <a:lnTo>
                  <a:pt x="1170" y="732"/>
                </a:lnTo>
                <a:lnTo>
                  <a:pt x="906" y="738"/>
                </a:lnTo>
                <a:lnTo>
                  <a:pt x="534" y="747"/>
                </a:lnTo>
                <a:lnTo>
                  <a:pt x="201" y="753"/>
                </a:lnTo>
                <a:lnTo>
                  <a:pt x="0" y="753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7353" name="Freeform 9"/>
          <p:cNvSpPr>
            <a:spLocks/>
          </p:cNvSpPr>
          <p:nvPr/>
        </p:nvSpPr>
        <p:spPr bwMode="white">
          <a:xfrm>
            <a:off x="0" y="-20638"/>
            <a:ext cx="8388350" cy="1068388"/>
          </a:xfrm>
          <a:custGeom>
            <a:avLst/>
            <a:gdLst/>
            <a:ahLst/>
            <a:cxnLst>
              <a:cxn ang="0">
                <a:pos x="0" y="366"/>
              </a:cxn>
              <a:cxn ang="0">
                <a:pos x="0" y="672"/>
              </a:cxn>
              <a:cxn ang="0">
                <a:pos x="303" y="672"/>
              </a:cxn>
              <a:cxn ang="0">
                <a:pos x="723" y="663"/>
              </a:cxn>
              <a:cxn ang="0">
                <a:pos x="1020" y="654"/>
              </a:cxn>
              <a:cxn ang="0">
                <a:pos x="1302" y="642"/>
              </a:cxn>
              <a:cxn ang="0">
                <a:pos x="1554" y="630"/>
              </a:cxn>
              <a:cxn ang="0">
                <a:pos x="1779" y="615"/>
              </a:cxn>
              <a:cxn ang="0">
                <a:pos x="1962" y="606"/>
              </a:cxn>
              <a:cxn ang="0">
                <a:pos x="2193" y="588"/>
              </a:cxn>
              <a:cxn ang="0">
                <a:pos x="2448" y="570"/>
              </a:cxn>
              <a:cxn ang="0">
                <a:pos x="2700" y="546"/>
              </a:cxn>
              <a:cxn ang="0">
                <a:pos x="2904" y="528"/>
              </a:cxn>
              <a:cxn ang="0">
                <a:pos x="3138" y="498"/>
              </a:cxn>
              <a:cxn ang="0">
                <a:pos x="3324" y="474"/>
              </a:cxn>
              <a:cxn ang="0">
                <a:pos x="3534" y="447"/>
              </a:cxn>
              <a:cxn ang="0">
                <a:pos x="3735" y="420"/>
              </a:cxn>
              <a:cxn ang="0">
                <a:pos x="3933" y="384"/>
              </a:cxn>
              <a:cxn ang="0">
                <a:pos x="4116" y="351"/>
              </a:cxn>
              <a:cxn ang="0">
                <a:pos x="4266" y="318"/>
              </a:cxn>
              <a:cxn ang="0">
                <a:pos x="4446" y="279"/>
              </a:cxn>
              <a:cxn ang="0">
                <a:pos x="4620" y="237"/>
              </a:cxn>
              <a:cxn ang="0">
                <a:pos x="4779" y="192"/>
              </a:cxn>
              <a:cxn ang="0">
                <a:pos x="4920" y="147"/>
              </a:cxn>
              <a:cxn ang="0">
                <a:pos x="5085" y="90"/>
              </a:cxn>
              <a:cxn ang="0">
                <a:pos x="5193" y="42"/>
              </a:cxn>
              <a:cxn ang="0">
                <a:pos x="5283" y="0"/>
              </a:cxn>
              <a:cxn ang="0">
                <a:pos x="3201" y="0"/>
              </a:cxn>
              <a:cxn ang="0">
                <a:pos x="2982" y="57"/>
              </a:cxn>
              <a:cxn ang="0">
                <a:pos x="2775" y="108"/>
              </a:cxn>
              <a:cxn ang="0">
                <a:pos x="2562" y="150"/>
              </a:cxn>
              <a:cxn ang="0">
                <a:pos x="2397" y="183"/>
              </a:cxn>
              <a:cxn ang="0">
                <a:pos x="2205" y="213"/>
              </a:cxn>
              <a:cxn ang="0">
                <a:pos x="2001" y="243"/>
              </a:cxn>
              <a:cxn ang="0">
                <a:pos x="1776" y="273"/>
              </a:cxn>
              <a:cxn ang="0">
                <a:pos x="1536" y="297"/>
              </a:cxn>
              <a:cxn ang="0">
                <a:pos x="1344" y="312"/>
              </a:cxn>
              <a:cxn ang="0">
                <a:pos x="1134" y="330"/>
              </a:cxn>
              <a:cxn ang="0">
                <a:pos x="921" y="342"/>
              </a:cxn>
              <a:cxn ang="0">
                <a:pos x="696" y="354"/>
              </a:cxn>
              <a:cxn ang="0">
                <a:pos x="501" y="360"/>
              </a:cxn>
              <a:cxn ang="0">
                <a:pos x="279" y="366"/>
              </a:cxn>
              <a:cxn ang="0">
                <a:pos x="99" y="369"/>
              </a:cxn>
              <a:cxn ang="0">
                <a:pos x="0" y="366"/>
              </a:cxn>
            </a:cxnLst>
            <a:rect l="0" t="0" r="r" b="b"/>
            <a:pathLst>
              <a:path w="5284" h="673">
                <a:moveTo>
                  <a:pt x="0" y="366"/>
                </a:moveTo>
                <a:lnTo>
                  <a:pt x="0" y="672"/>
                </a:lnTo>
                <a:lnTo>
                  <a:pt x="303" y="672"/>
                </a:lnTo>
                <a:lnTo>
                  <a:pt x="723" y="663"/>
                </a:lnTo>
                <a:lnTo>
                  <a:pt x="1020" y="654"/>
                </a:lnTo>
                <a:lnTo>
                  <a:pt x="1302" y="642"/>
                </a:lnTo>
                <a:lnTo>
                  <a:pt x="1554" y="630"/>
                </a:lnTo>
                <a:lnTo>
                  <a:pt x="1779" y="615"/>
                </a:lnTo>
                <a:lnTo>
                  <a:pt x="1962" y="606"/>
                </a:lnTo>
                <a:lnTo>
                  <a:pt x="2193" y="588"/>
                </a:lnTo>
                <a:lnTo>
                  <a:pt x="2448" y="570"/>
                </a:lnTo>
                <a:lnTo>
                  <a:pt x="2700" y="546"/>
                </a:lnTo>
                <a:lnTo>
                  <a:pt x="2904" y="528"/>
                </a:lnTo>
                <a:lnTo>
                  <a:pt x="3138" y="498"/>
                </a:lnTo>
                <a:lnTo>
                  <a:pt x="3324" y="474"/>
                </a:lnTo>
                <a:lnTo>
                  <a:pt x="3534" y="447"/>
                </a:lnTo>
                <a:lnTo>
                  <a:pt x="3735" y="420"/>
                </a:lnTo>
                <a:lnTo>
                  <a:pt x="3933" y="384"/>
                </a:lnTo>
                <a:lnTo>
                  <a:pt x="4116" y="351"/>
                </a:lnTo>
                <a:lnTo>
                  <a:pt x="4266" y="318"/>
                </a:lnTo>
                <a:lnTo>
                  <a:pt x="4446" y="279"/>
                </a:lnTo>
                <a:lnTo>
                  <a:pt x="4620" y="237"/>
                </a:lnTo>
                <a:lnTo>
                  <a:pt x="4779" y="192"/>
                </a:lnTo>
                <a:lnTo>
                  <a:pt x="4920" y="147"/>
                </a:lnTo>
                <a:lnTo>
                  <a:pt x="5085" y="90"/>
                </a:lnTo>
                <a:lnTo>
                  <a:pt x="5193" y="42"/>
                </a:lnTo>
                <a:lnTo>
                  <a:pt x="5283" y="0"/>
                </a:lnTo>
                <a:lnTo>
                  <a:pt x="3201" y="0"/>
                </a:lnTo>
                <a:lnTo>
                  <a:pt x="2982" y="57"/>
                </a:lnTo>
                <a:lnTo>
                  <a:pt x="2775" y="108"/>
                </a:lnTo>
                <a:lnTo>
                  <a:pt x="2562" y="150"/>
                </a:lnTo>
                <a:lnTo>
                  <a:pt x="2397" y="183"/>
                </a:lnTo>
                <a:lnTo>
                  <a:pt x="2205" y="213"/>
                </a:lnTo>
                <a:lnTo>
                  <a:pt x="2001" y="243"/>
                </a:lnTo>
                <a:lnTo>
                  <a:pt x="1776" y="273"/>
                </a:lnTo>
                <a:lnTo>
                  <a:pt x="1536" y="297"/>
                </a:lnTo>
                <a:lnTo>
                  <a:pt x="1344" y="312"/>
                </a:lnTo>
                <a:lnTo>
                  <a:pt x="1134" y="330"/>
                </a:lnTo>
                <a:lnTo>
                  <a:pt x="921" y="342"/>
                </a:lnTo>
                <a:lnTo>
                  <a:pt x="696" y="354"/>
                </a:lnTo>
                <a:lnTo>
                  <a:pt x="501" y="360"/>
                </a:lnTo>
                <a:lnTo>
                  <a:pt x="279" y="366"/>
                </a:lnTo>
                <a:lnTo>
                  <a:pt x="99" y="369"/>
                </a:lnTo>
                <a:lnTo>
                  <a:pt x="0" y="366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7354" name="Freeform 10"/>
          <p:cNvSpPr>
            <a:spLocks/>
          </p:cNvSpPr>
          <p:nvPr/>
        </p:nvSpPr>
        <p:spPr bwMode="white">
          <a:xfrm>
            <a:off x="0" y="-20638"/>
            <a:ext cx="4578350" cy="454026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85"/>
              </a:cxn>
              <a:cxn ang="0">
                <a:pos x="192" y="285"/>
              </a:cxn>
              <a:cxn ang="0">
                <a:pos x="384" y="282"/>
              </a:cxn>
              <a:cxn ang="0">
                <a:pos x="579" y="276"/>
              </a:cxn>
              <a:cxn ang="0">
                <a:pos x="789" y="267"/>
              </a:cxn>
              <a:cxn ang="0">
                <a:pos x="999" y="258"/>
              </a:cxn>
              <a:cxn ang="0">
                <a:pos x="1161" y="246"/>
              </a:cxn>
              <a:cxn ang="0">
                <a:pos x="1302" y="234"/>
              </a:cxn>
              <a:cxn ang="0">
                <a:pos x="1458" y="222"/>
              </a:cxn>
              <a:cxn ang="0">
                <a:pos x="1665" y="201"/>
              </a:cxn>
              <a:cxn ang="0">
                <a:pos x="1992" y="159"/>
              </a:cxn>
              <a:cxn ang="0">
                <a:pos x="2301" y="117"/>
              </a:cxn>
              <a:cxn ang="0">
                <a:pos x="2604" y="60"/>
              </a:cxn>
              <a:cxn ang="0">
                <a:pos x="2883" y="0"/>
              </a:cxn>
              <a:cxn ang="0">
                <a:pos x="0" y="0"/>
              </a:cxn>
            </a:cxnLst>
            <a:rect l="0" t="0" r="r" b="b"/>
            <a:pathLst>
              <a:path w="2884" h="286">
                <a:moveTo>
                  <a:pt x="0" y="0"/>
                </a:moveTo>
                <a:lnTo>
                  <a:pt x="0" y="285"/>
                </a:lnTo>
                <a:lnTo>
                  <a:pt x="192" y="285"/>
                </a:lnTo>
                <a:lnTo>
                  <a:pt x="384" y="282"/>
                </a:lnTo>
                <a:lnTo>
                  <a:pt x="579" y="276"/>
                </a:lnTo>
                <a:lnTo>
                  <a:pt x="789" y="267"/>
                </a:lnTo>
                <a:lnTo>
                  <a:pt x="999" y="258"/>
                </a:lnTo>
                <a:lnTo>
                  <a:pt x="1161" y="246"/>
                </a:lnTo>
                <a:lnTo>
                  <a:pt x="1302" y="234"/>
                </a:lnTo>
                <a:lnTo>
                  <a:pt x="1458" y="222"/>
                </a:lnTo>
                <a:lnTo>
                  <a:pt x="1665" y="201"/>
                </a:lnTo>
                <a:lnTo>
                  <a:pt x="1992" y="159"/>
                </a:lnTo>
                <a:lnTo>
                  <a:pt x="2301" y="117"/>
                </a:lnTo>
                <a:lnTo>
                  <a:pt x="2604" y="60"/>
                </a:lnTo>
                <a:lnTo>
                  <a:pt x="288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059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60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7357" name="Rectangle 1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7358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7359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6D2D4BFA-8822-4361-8727-28D59D2E8F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4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6" grpId="0" animBg="1"/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slide" Target="slide32.xml"/><Relationship Id="rId18" Type="http://schemas.openxmlformats.org/officeDocument/2006/relationships/slide" Target="slide34.xml"/><Relationship Id="rId26" Type="http://schemas.openxmlformats.org/officeDocument/2006/relationships/slide" Target="slide38.xml"/><Relationship Id="rId3" Type="http://schemas.openxmlformats.org/officeDocument/2006/relationships/notesSlide" Target="../notesSlides/notesSlide1.xml"/><Relationship Id="rId21" Type="http://schemas.openxmlformats.org/officeDocument/2006/relationships/slide" Target="slide26.xml"/><Relationship Id="rId7" Type="http://schemas.openxmlformats.org/officeDocument/2006/relationships/slide" Target="slide2.xml"/><Relationship Id="rId12" Type="http://schemas.openxmlformats.org/officeDocument/2006/relationships/slide" Target="slide12.xml"/><Relationship Id="rId17" Type="http://schemas.openxmlformats.org/officeDocument/2006/relationships/slide" Target="slide24.xml"/><Relationship Id="rId25" Type="http://schemas.openxmlformats.org/officeDocument/2006/relationships/slide" Target="slide28.xml"/><Relationship Id="rId2" Type="http://schemas.openxmlformats.org/officeDocument/2006/relationships/slideLayout" Target="../slideLayouts/slideLayout12.xml"/><Relationship Id="rId16" Type="http://schemas.openxmlformats.org/officeDocument/2006/relationships/slide" Target="slide14.xml"/><Relationship Id="rId20" Type="http://schemas.openxmlformats.org/officeDocument/2006/relationships/slide" Target="slide16.xml"/><Relationship Id="rId29" Type="http://schemas.openxmlformats.org/officeDocument/2006/relationships/slide" Target="slide30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emf"/><Relationship Id="rId11" Type="http://schemas.openxmlformats.org/officeDocument/2006/relationships/slide" Target="slide10.xml"/><Relationship Id="rId24" Type="http://schemas.openxmlformats.org/officeDocument/2006/relationships/slide" Target="slide18.xml"/><Relationship Id="rId32" Type="http://schemas.openxmlformats.org/officeDocument/2006/relationships/slide" Target="slide52.xml"/><Relationship Id="rId5" Type="http://schemas.openxmlformats.org/officeDocument/2006/relationships/oleObject" Target="../embeddings/Microsoft_Word_97_-_2003_Document1.doc"/><Relationship Id="rId15" Type="http://schemas.openxmlformats.org/officeDocument/2006/relationships/slide" Target="slide42.xml"/><Relationship Id="rId23" Type="http://schemas.openxmlformats.org/officeDocument/2006/relationships/slide" Target="slide46.xml"/><Relationship Id="rId28" Type="http://schemas.openxmlformats.org/officeDocument/2006/relationships/slide" Target="slide20.xml"/><Relationship Id="rId10" Type="http://schemas.openxmlformats.org/officeDocument/2006/relationships/slide" Target="slide8.xml"/><Relationship Id="rId19" Type="http://schemas.openxmlformats.org/officeDocument/2006/relationships/slide" Target="slide44.xml"/><Relationship Id="rId31" Type="http://schemas.openxmlformats.org/officeDocument/2006/relationships/slide" Target="slide50.xml"/><Relationship Id="rId4" Type="http://schemas.openxmlformats.org/officeDocument/2006/relationships/audio" Target="../media/audio1.wav"/><Relationship Id="rId9" Type="http://schemas.openxmlformats.org/officeDocument/2006/relationships/slide" Target="slide6.xml"/><Relationship Id="rId14" Type="http://schemas.openxmlformats.org/officeDocument/2006/relationships/slide" Target="slide22.xml"/><Relationship Id="rId22" Type="http://schemas.openxmlformats.org/officeDocument/2006/relationships/slide" Target="slide36.xml"/><Relationship Id="rId27" Type="http://schemas.openxmlformats.org/officeDocument/2006/relationships/slide" Target="slide48.xml"/><Relationship Id="rId30" Type="http://schemas.openxmlformats.org/officeDocument/2006/relationships/slide" Target="slide4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My%20Documents\final_Q.wav" TargetMode="External"/><Relationship Id="rId5" Type="http://schemas.openxmlformats.org/officeDocument/2006/relationships/image" Target="../media/image2.jpeg"/><Relationship Id="rId4" Type="http://schemas.openxmlformats.org/officeDocument/2006/relationships/slide" Target="slide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sz="8000" dirty="0" smtClean="0">
                <a:solidFill>
                  <a:schemeClr val="folHlink"/>
                </a:solidFill>
              </a:rPr>
              <a:t>Jeopardy</a:t>
            </a:r>
            <a:endParaRPr lang="en-US" dirty="0" smtClean="0"/>
          </a:p>
        </p:txBody>
      </p:sp>
      <p:graphicFrame>
        <p:nvGraphicFramePr>
          <p:cNvPr id="2051" name="Object 3"/>
          <p:cNvGraphicFramePr>
            <a:graphicFrameLocks noGrp="1" noChangeAspect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1716777201"/>
              </p:ext>
            </p:extLst>
          </p:nvPr>
        </p:nvGraphicFramePr>
        <p:xfrm>
          <a:off x="762000" y="1677988"/>
          <a:ext cx="7775575" cy="4633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8" name="Document" r:id="rId5" imgW="7936451" imgH="4729596" progId="Word.Document.8">
                  <p:embed/>
                </p:oleObj>
              </mc:Choice>
              <mc:Fallback>
                <p:oleObj name="Document" r:id="rId5" imgW="7936451" imgH="4729596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677988"/>
                        <a:ext cx="7775575" cy="46339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600524" y="1725910"/>
            <a:ext cx="204219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800" dirty="0" smtClean="0">
                <a:solidFill>
                  <a:schemeClr val="bg2"/>
                </a:solidFill>
              </a:rPr>
              <a:t>Structure of Government </a:t>
            </a:r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2351468" y="1793898"/>
            <a:ext cx="1610932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solidFill>
                  <a:schemeClr val="bg2"/>
                </a:solidFill>
              </a:rPr>
              <a:t>Amendments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5257800" y="1600200"/>
            <a:ext cx="1828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800" dirty="0" smtClean="0">
                <a:solidFill>
                  <a:schemeClr val="bg2"/>
                </a:solidFill>
              </a:rPr>
              <a:t>Powers and Branches</a:t>
            </a:r>
            <a:endParaRPr lang="en-US" sz="1800" dirty="0"/>
          </a:p>
        </p:txBody>
      </p:sp>
      <p:sp>
        <p:nvSpPr>
          <p:cNvPr id="2056" name="Text Box 8"/>
          <p:cNvSpPr txBox="1">
            <a:spLocks noChangeArrowheads="1"/>
          </p:cNvSpPr>
          <p:nvPr/>
        </p:nvSpPr>
        <p:spPr bwMode="auto">
          <a:xfrm>
            <a:off x="7060697" y="1585659"/>
            <a:ext cx="140594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800" dirty="0" smtClean="0">
                <a:solidFill>
                  <a:schemeClr val="bg2"/>
                </a:solidFill>
              </a:rPr>
              <a:t>Judicial &amp; Legislative powers</a:t>
            </a:r>
            <a:r>
              <a:rPr lang="en-US" sz="1800" dirty="0" smtClean="0">
                <a:solidFill>
                  <a:schemeClr val="bg2"/>
                </a:solidFill>
              </a:rPr>
              <a:t> </a:t>
            </a:r>
            <a:endParaRPr lang="en-US" sz="1800" dirty="0" smtClean="0">
              <a:solidFill>
                <a:schemeClr val="bg2"/>
              </a:solidFill>
            </a:endParaRPr>
          </a:p>
        </p:txBody>
      </p:sp>
      <p:sp>
        <p:nvSpPr>
          <p:cNvPr id="1032" name="Text Box 9"/>
          <p:cNvSpPr txBox="1">
            <a:spLocks noChangeArrowheads="1"/>
          </p:cNvSpPr>
          <p:nvPr/>
        </p:nvSpPr>
        <p:spPr bwMode="auto">
          <a:xfrm>
            <a:off x="838200" y="2514600"/>
            <a:ext cx="1090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hlinkClick r:id="rId7" action="ppaction://hlinksldjump"/>
              </a:rPr>
              <a:t>Q $100</a:t>
            </a:r>
            <a:endParaRPr lang="en-US" dirty="0"/>
          </a:p>
        </p:txBody>
      </p:sp>
      <p:sp>
        <p:nvSpPr>
          <p:cNvPr id="1033" name="Text Box 11"/>
          <p:cNvSpPr txBox="1">
            <a:spLocks noChangeArrowheads="1"/>
          </p:cNvSpPr>
          <p:nvPr/>
        </p:nvSpPr>
        <p:spPr bwMode="auto">
          <a:xfrm>
            <a:off x="898525" y="3241675"/>
            <a:ext cx="1090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hlinkClick r:id="rId8" action="ppaction://hlinksldjump"/>
              </a:rPr>
              <a:t>Q $200</a:t>
            </a:r>
            <a:endParaRPr lang="en-US" dirty="0"/>
          </a:p>
        </p:txBody>
      </p:sp>
      <p:sp>
        <p:nvSpPr>
          <p:cNvPr id="1034" name="Text Box 12"/>
          <p:cNvSpPr txBox="1">
            <a:spLocks noChangeArrowheads="1"/>
          </p:cNvSpPr>
          <p:nvPr/>
        </p:nvSpPr>
        <p:spPr bwMode="auto">
          <a:xfrm>
            <a:off x="898525" y="4003675"/>
            <a:ext cx="1090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hlinkClick r:id="rId9" action="ppaction://hlinksldjump"/>
              </a:rPr>
              <a:t>Q $300</a:t>
            </a:r>
            <a:endParaRPr lang="en-US"/>
          </a:p>
        </p:txBody>
      </p:sp>
      <p:sp>
        <p:nvSpPr>
          <p:cNvPr id="1035" name="Text Box 13"/>
          <p:cNvSpPr txBox="1">
            <a:spLocks noChangeArrowheads="1"/>
          </p:cNvSpPr>
          <p:nvPr/>
        </p:nvSpPr>
        <p:spPr bwMode="auto">
          <a:xfrm>
            <a:off x="898525" y="4765675"/>
            <a:ext cx="1090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hlinkClick r:id="rId10" action="ppaction://hlinksldjump"/>
              </a:rPr>
              <a:t>Q $400</a:t>
            </a:r>
            <a:endParaRPr lang="en-US"/>
          </a:p>
        </p:txBody>
      </p:sp>
      <p:sp>
        <p:nvSpPr>
          <p:cNvPr id="1036" name="Text Box 14"/>
          <p:cNvSpPr txBox="1">
            <a:spLocks noChangeArrowheads="1"/>
          </p:cNvSpPr>
          <p:nvPr/>
        </p:nvSpPr>
        <p:spPr bwMode="auto">
          <a:xfrm>
            <a:off x="898525" y="5527675"/>
            <a:ext cx="1090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hlinkClick r:id="rId11" action="ppaction://hlinksldjump"/>
              </a:rPr>
              <a:t>Q $500</a:t>
            </a:r>
            <a:endParaRPr lang="en-US"/>
          </a:p>
        </p:txBody>
      </p:sp>
      <p:sp>
        <p:nvSpPr>
          <p:cNvPr id="1037" name="Rectangle 15"/>
          <p:cNvSpPr>
            <a:spLocks noChangeArrowheads="1"/>
          </p:cNvSpPr>
          <p:nvPr/>
        </p:nvSpPr>
        <p:spPr bwMode="auto">
          <a:xfrm>
            <a:off x="2514600" y="2514600"/>
            <a:ext cx="1090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hlinkClick r:id="rId12" action="ppaction://hlinksldjump"/>
              </a:rPr>
              <a:t>Q $100</a:t>
            </a:r>
            <a:endParaRPr lang="en-US" dirty="0"/>
          </a:p>
        </p:txBody>
      </p:sp>
      <p:sp>
        <p:nvSpPr>
          <p:cNvPr id="1038" name="Rectangle 16"/>
          <p:cNvSpPr>
            <a:spLocks noChangeArrowheads="1"/>
          </p:cNvSpPr>
          <p:nvPr/>
        </p:nvSpPr>
        <p:spPr bwMode="auto">
          <a:xfrm>
            <a:off x="5562600" y="2514600"/>
            <a:ext cx="1090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hlinkClick r:id="rId13" action="ppaction://hlinksldjump"/>
              </a:rPr>
              <a:t>Q $100</a:t>
            </a:r>
            <a:endParaRPr lang="en-US"/>
          </a:p>
        </p:txBody>
      </p:sp>
      <p:sp>
        <p:nvSpPr>
          <p:cNvPr id="1039" name="Rectangle 17"/>
          <p:cNvSpPr>
            <a:spLocks noChangeArrowheads="1"/>
          </p:cNvSpPr>
          <p:nvPr/>
        </p:nvSpPr>
        <p:spPr bwMode="auto">
          <a:xfrm>
            <a:off x="4038600" y="2514600"/>
            <a:ext cx="1090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hlinkClick r:id="rId14" action="ppaction://hlinksldjump"/>
              </a:rPr>
              <a:t>Q $100</a:t>
            </a:r>
            <a:endParaRPr lang="en-US"/>
          </a:p>
        </p:txBody>
      </p:sp>
      <p:sp>
        <p:nvSpPr>
          <p:cNvPr id="1040" name="Rectangle 18"/>
          <p:cNvSpPr>
            <a:spLocks noChangeArrowheads="1"/>
          </p:cNvSpPr>
          <p:nvPr/>
        </p:nvSpPr>
        <p:spPr bwMode="auto">
          <a:xfrm>
            <a:off x="7010400" y="2514600"/>
            <a:ext cx="1090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hlinkClick r:id="rId15" action="ppaction://hlinksldjump"/>
              </a:rPr>
              <a:t>Q $100</a:t>
            </a:r>
            <a:endParaRPr lang="en-US"/>
          </a:p>
        </p:txBody>
      </p:sp>
      <p:sp>
        <p:nvSpPr>
          <p:cNvPr id="1041" name="Rectangle 19"/>
          <p:cNvSpPr>
            <a:spLocks noChangeArrowheads="1"/>
          </p:cNvSpPr>
          <p:nvPr/>
        </p:nvSpPr>
        <p:spPr bwMode="auto">
          <a:xfrm>
            <a:off x="2514600" y="3276600"/>
            <a:ext cx="1090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hlinkClick r:id="rId16" action="ppaction://hlinksldjump"/>
              </a:rPr>
              <a:t>Q $200</a:t>
            </a:r>
            <a:endParaRPr lang="en-US" dirty="0"/>
          </a:p>
        </p:txBody>
      </p:sp>
      <p:sp>
        <p:nvSpPr>
          <p:cNvPr id="1042" name="Rectangle 20"/>
          <p:cNvSpPr>
            <a:spLocks noChangeArrowheads="1"/>
          </p:cNvSpPr>
          <p:nvPr/>
        </p:nvSpPr>
        <p:spPr bwMode="auto">
          <a:xfrm>
            <a:off x="4038600" y="3276600"/>
            <a:ext cx="1090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hlinkClick r:id="rId17" action="ppaction://hlinksldjump"/>
              </a:rPr>
              <a:t>Q $200</a:t>
            </a:r>
            <a:endParaRPr lang="en-US"/>
          </a:p>
        </p:txBody>
      </p:sp>
      <p:sp>
        <p:nvSpPr>
          <p:cNvPr id="1043" name="Rectangle 21"/>
          <p:cNvSpPr>
            <a:spLocks noChangeArrowheads="1"/>
          </p:cNvSpPr>
          <p:nvPr/>
        </p:nvSpPr>
        <p:spPr bwMode="auto">
          <a:xfrm>
            <a:off x="5562600" y="3276600"/>
            <a:ext cx="1090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hlinkClick r:id="rId18" action="ppaction://hlinksldjump"/>
              </a:rPr>
              <a:t>Q $200</a:t>
            </a:r>
            <a:endParaRPr lang="en-US"/>
          </a:p>
        </p:txBody>
      </p:sp>
      <p:sp>
        <p:nvSpPr>
          <p:cNvPr id="1044" name="Rectangle 22"/>
          <p:cNvSpPr>
            <a:spLocks noChangeArrowheads="1"/>
          </p:cNvSpPr>
          <p:nvPr/>
        </p:nvSpPr>
        <p:spPr bwMode="auto">
          <a:xfrm>
            <a:off x="7010400" y="3276600"/>
            <a:ext cx="1090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hlinkClick r:id="rId19" action="ppaction://hlinksldjump"/>
              </a:rPr>
              <a:t>Q $200</a:t>
            </a:r>
            <a:endParaRPr lang="en-US" dirty="0"/>
          </a:p>
        </p:txBody>
      </p:sp>
      <p:sp>
        <p:nvSpPr>
          <p:cNvPr id="1045" name="Rectangle 23"/>
          <p:cNvSpPr>
            <a:spLocks noChangeArrowheads="1"/>
          </p:cNvSpPr>
          <p:nvPr/>
        </p:nvSpPr>
        <p:spPr bwMode="auto">
          <a:xfrm>
            <a:off x="2514600" y="3962400"/>
            <a:ext cx="1090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hlinkClick r:id="rId20" action="ppaction://hlinksldjump"/>
              </a:rPr>
              <a:t>Q $300</a:t>
            </a:r>
            <a:endParaRPr lang="en-US"/>
          </a:p>
        </p:txBody>
      </p:sp>
      <p:sp>
        <p:nvSpPr>
          <p:cNvPr id="1046" name="Rectangle 24"/>
          <p:cNvSpPr>
            <a:spLocks noChangeArrowheads="1"/>
          </p:cNvSpPr>
          <p:nvPr/>
        </p:nvSpPr>
        <p:spPr bwMode="auto">
          <a:xfrm>
            <a:off x="3962400" y="3962400"/>
            <a:ext cx="1090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hlinkClick r:id="rId21" action="ppaction://hlinksldjump"/>
              </a:rPr>
              <a:t>Q $300</a:t>
            </a:r>
            <a:endParaRPr lang="en-US"/>
          </a:p>
        </p:txBody>
      </p:sp>
      <p:sp>
        <p:nvSpPr>
          <p:cNvPr id="1047" name="Rectangle 25"/>
          <p:cNvSpPr>
            <a:spLocks noChangeArrowheads="1"/>
          </p:cNvSpPr>
          <p:nvPr/>
        </p:nvSpPr>
        <p:spPr bwMode="auto">
          <a:xfrm>
            <a:off x="5538788" y="3962400"/>
            <a:ext cx="10906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hlinkClick r:id="rId22" action="ppaction://hlinksldjump"/>
              </a:rPr>
              <a:t>Q $300</a:t>
            </a:r>
            <a:endParaRPr lang="en-US"/>
          </a:p>
        </p:txBody>
      </p:sp>
      <p:sp>
        <p:nvSpPr>
          <p:cNvPr id="1048" name="Rectangle 26"/>
          <p:cNvSpPr>
            <a:spLocks noChangeArrowheads="1"/>
          </p:cNvSpPr>
          <p:nvPr/>
        </p:nvSpPr>
        <p:spPr bwMode="auto">
          <a:xfrm>
            <a:off x="7010400" y="4038600"/>
            <a:ext cx="1090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hlinkClick r:id="rId23" action="ppaction://hlinksldjump"/>
              </a:rPr>
              <a:t>Q $300</a:t>
            </a:r>
            <a:endParaRPr lang="en-US"/>
          </a:p>
        </p:txBody>
      </p:sp>
      <p:sp>
        <p:nvSpPr>
          <p:cNvPr id="1049" name="Rectangle 27"/>
          <p:cNvSpPr>
            <a:spLocks noChangeArrowheads="1"/>
          </p:cNvSpPr>
          <p:nvPr/>
        </p:nvSpPr>
        <p:spPr bwMode="auto">
          <a:xfrm>
            <a:off x="2514600" y="4724400"/>
            <a:ext cx="1090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hlinkClick r:id="rId24" action="ppaction://hlinksldjump"/>
              </a:rPr>
              <a:t>Q $400</a:t>
            </a:r>
            <a:endParaRPr lang="en-US"/>
          </a:p>
        </p:txBody>
      </p:sp>
      <p:sp>
        <p:nvSpPr>
          <p:cNvPr id="1050" name="Rectangle 28"/>
          <p:cNvSpPr>
            <a:spLocks noChangeArrowheads="1"/>
          </p:cNvSpPr>
          <p:nvPr/>
        </p:nvSpPr>
        <p:spPr bwMode="auto">
          <a:xfrm>
            <a:off x="4038600" y="4800600"/>
            <a:ext cx="1090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hlinkClick r:id="rId25" action="ppaction://hlinksldjump"/>
              </a:rPr>
              <a:t>Q $400</a:t>
            </a:r>
            <a:endParaRPr lang="en-US"/>
          </a:p>
        </p:txBody>
      </p:sp>
      <p:sp>
        <p:nvSpPr>
          <p:cNvPr id="1051" name="Rectangle 29"/>
          <p:cNvSpPr>
            <a:spLocks noChangeArrowheads="1"/>
          </p:cNvSpPr>
          <p:nvPr/>
        </p:nvSpPr>
        <p:spPr bwMode="auto">
          <a:xfrm>
            <a:off x="5562600" y="4800600"/>
            <a:ext cx="1090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hlinkClick r:id="rId26" action="ppaction://hlinksldjump"/>
              </a:rPr>
              <a:t>Q $400</a:t>
            </a:r>
            <a:endParaRPr lang="en-US"/>
          </a:p>
        </p:txBody>
      </p:sp>
      <p:sp>
        <p:nvSpPr>
          <p:cNvPr id="1052" name="Rectangle 30"/>
          <p:cNvSpPr>
            <a:spLocks noChangeArrowheads="1"/>
          </p:cNvSpPr>
          <p:nvPr/>
        </p:nvSpPr>
        <p:spPr bwMode="auto">
          <a:xfrm>
            <a:off x="7010400" y="4800600"/>
            <a:ext cx="1090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hlinkClick r:id="rId27" action="ppaction://hlinksldjump"/>
              </a:rPr>
              <a:t>Q $400</a:t>
            </a:r>
            <a:endParaRPr lang="en-US"/>
          </a:p>
        </p:txBody>
      </p:sp>
      <p:sp>
        <p:nvSpPr>
          <p:cNvPr id="1053" name="Rectangle 31"/>
          <p:cNvSpPr>
            <a:spLocks noChangeArrowheads="1"/>
          </p:cNvSpPr>
          <p:nvPr/>
        </p:nvSpPr>
        <p:spPr bwMode="auto">
          <a:xfrm>
            <a:off x="2514600" y="5562600"/>
            <a:ext cx="1090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hlinkClick r:id="rId28" action="ppaction://hlinksldjump"/>
              </a:rPr>
              <a:t>Q $500</a:t>
            </a:r>
            <a:endParaRPr lang="en-US"/>
          </a:p>
        </p:txBody>
      </p:sp>
      <p:sp>
        <p:nvSpPr>
          <p:cNvPr id="1054" name="Rectangle 32"/>
          <p:cNvSpPr>
            <a:spLocks noChangeArrowheads="1"/>
          </p:cNvSpPr>
          <p:nvPr/>
        </p:nvSpPr>
        <p:spPr bwMode="auto">
          <a:xfrm>
            <a:off x="4038600" y="5562600"/>
            <a:ext cx="1090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hlinkClick r:id="rId29" action="ppaction://hlinksldjump"/>
              </a:rPr>
              <a:t>Q $500</a:t>
            </a:r>
            <a:endParaRPr lang="en-US"/>
          </a:p>
        </p:txBody>
      </p:sp>
      <p:sp>
        <p:nvSpPr>
          <p:cNvPr id="1055" name="Rectangle 33"/>
          <p:cNvSpPr>
            <a:spLocks noChangeArrowheads="1"/>
          </p:cNvSpPr>
          <p:nvPr/>
        </p:nvSpPr>
        <p:spPr bwMode="auto">
          <a:xfrm>
            <a:off x="5562600" y="5562600"/>
            <a:ext cx="1090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hlinkClick r:id="rId30" action="ppaction://hlinksldjump"/>
              </a:rPr>
              <a:t>Q $500</a:t>
            </a:r>
            <a:endParaRPr lang="en-US"/>
          </a:p>
        </p:txBody>
      </p:sp>
      <p:sp>
        <p:nvSpPr>
          <p:cNvPr id="1056" name="Rectangle 34"/>
          <p:cNvSpPr>
            <a:spLocks noChangeArrowheads="1"/>
          </p:cNvSpPr>
          <p:nvPr/>
        </p:nvSpPr>
        <p:spPr bwMode="auto">
          <a:xfrm>
            <a:off x="7010400" y="5562600"/>
            <a:ext cx="1090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hlinkClick r:id="rId31" action="ppaction://hlinksldjump"/>
              </a:rPr>
              <a:t>Q $500</a:t>
            </a:r>
            <a:endParaRPr lang="en-US"/>
          </a:p>
        </p:txBody>
      </p:sp>
      <p:sp>
        <p:nvSpPr>
          <p:cNvPr id="1057" name="Text Box 47"/>
          <p:cNvSpPr txBox="1">
            <a:spLocks noChangeArrowheads="1"/>
          </p:cNvSpPr>
          <p:nvPr/>
        </p:nvSpPr>
        <p:spPr bwMode="auto">
          <a:xfrm>
            <a:off x="6765925" y="6324600"/>
            <a:ext cx="1995488" cy="4667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hlinkClick r:id="rId32" action="ppaction://hlinksldjump"/>
              </a:rPr>
              <a:t>Final Jeopardy</a:t>
            </a:r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123876" y="1725910"/>
            <a:ext cx="15763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chemeClr val="bg2"/>
                </a:solidFill>
              </a:rPr>
              <a:t>Voting &amp; Elections</a:t>
            </a:r>
            <a:endParaRPr lang="en-US" sz="1800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je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 autoUpdateAnimBg="0"/>
      <p:bldP spid="2052" grpId="0" build="p" autoUpdateAnimBg="0"/>
      <p:bldP spid="2053" grpId="0" build="p" autoUpdateAnimBg="0"/>
      <p:bldP spid="2055" grpId="0" build="p" autoUpdateAnimBg="0"/>
      <p:bldP spid="2056" grpId="0" build="p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$500 Question from H1</a:t>
            </a:r>
          </a:p>
        </p:txBody>
      </p:sp>
      <p:pic>
        <p:nvPicPr>
          <p:cNvPr id="12291" name="Picture 3" descr="m_butto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5943600"/>
            <a:ext cx="91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533401" y="2209800"/>
            <a:ext cx="7239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/>
              <a:t>The United States has this type of economic system which allows for private ownership of businesses with some government regulations.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$500 Answer from H1</a:t>
            </a:r>
          </a:p>
        </p:txBody>
      </p:sp>
      <p:pic>
        <p:nvPicPr>
          <p:cNvPr id="13315" name="Picture 3" descr="m_butto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5943600"/>
            <a:ext cx="91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1676400" y="2249608"/>
            <a:ext cx="6934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/>
              <a:t>Answer: Mixed Economy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$100 Question from H2</a:t>
            </a:r>
          </a:p>
        </p:txBody>
      </p:sp>
      <p:pic>
        <p:nvPicPr>
          <p:cNvPr id="14339" name="Picture 3" descr="m_butto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5943600"/>
            <a:ext cx="91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1524814" y="1828800"/>
            <a:ext cx="61722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 smtClean="0"/>
              <a:t>Which of these is NOT  a First Amendment right? </a:t>
            </a:r>
          </a:p>
          <a:p>
            <a:endParaRPr lang="en-US" dirty="0"/>
          </a:p>
          <a:p>
            <a:pPr marL="457200" indent="-457200">
              <a:buAutoNum type="alphaLcParenR"/>
            </a:pPr>
            <a:r>
              <a:rPr lang="en-US" dirty="0" smtClean="0"/>
              <a:t>Speech</a:t>
            </a:r>
          </a:p>
          <a:p>
            <a:pPr marL="457200" indent="-457200">
              <a:buAutoNum type="alphaLcParenR"/>
            </a:pPr>
            <a:r>
              <a:rPr lang="en-US" dirty="0" smtClean="0"/>
              <a:t>Privacy </a:t>
            </a:r>
          </a:p>
          <a:p>
            <a:pPr marL="457200" indent="-457200">
              <a:buAutoNum type="alphaLcParenR"/>
            </a:pPr>
            <a:r>
              <a:rPr lang="en-US" dirty="0" smtClean="0"/>
              <a:t>Religion </a:t>
            </a:r>
          </a:p>
          <a:p>
            <a:pPr marL="457200" indent="-457200">
              <a:buAutoNum type="alphaLcParenR"/>
            </a:pPr>
            <a:r>
              <a:rPr lang="en-US" dirty="0" smtClean="0"/>
              <a:t>Assembly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$100 Answer from H2</a:t>
            </a:r>
          </a:p>
        </p:txBody>
      </p:sp>
      <p:pic>
        <p:nvPicPr>
          <p:cNvPr id="15363" name="Picture 3" descr="m_butto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5943600"/>
            <a:ext cx="91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1720251" y="2133600"/>
            <a:ext cx="605214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/>
              <a:t>Answer: Privacy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 smtClean="0"/>
              <a:t>$200 Question from H2</a:t>
            </a:r>
          </a:p>
        </p:txBody>
      </p:sp>
      <p:pic>
        <p:nvPicPr>
          <p:cNvPr id="16387" name="Picture 3" descr="m_butto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5943600"/>
            <a:ext cx="91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702212" y="1524000"/>
            <a:ext cx="74676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/>
              <a:t>What are the first ten amendments of the constitution referred to as? </a:t>
            </a:r>
          </a:p>
          <a:p>
            <a:endParaRPr lang="en-US" dirty="0"/>
          </a:p>
          <a:p>
            <a:endParaRPr lang="en-US" dirty="0" smtClean="0"/>
          </a:p>
          <a:p>
            <a:pPr marL="457200" indent="-457200">
              <a:buAutoNum type="alphaLcParenR"/>
            </a:pPr>
            <a:r>
              <a:rPr lang="en-US" dirty="0" smtClean="0"/>
              <a:t>Magna Carta</a:t>
            </a:r>
          </a:p>
          <a:p>
            <a:pPr marL="457200" indent="-457200">
              <a:buAutoNum type="alphaLcParenR"/>
            </a:pPr>
            <a:r>
              <a:rPr lang="en-US" dirty="0" smtClean="0"/>
              <a:t>The Dream Act </a:t>
            </a:r>
          </a:p>
          <a:p>
            <a:pPr marL="457200" indent="-457200">
              <a:buAutoNum type="alphaLcParenR"/>
            </a:pPr>
            <a:r>
              <a:rPr lang="en-US" dirty="0" smtClean="0"/>
              <a:t>Bill of Rights </a:t>
            </a:r>
          </a:p>
          <a:p>
            <a:pPr marL="457200" indent="-457200">
              <a:buAutoNum type="alphaLcParenR"/>
            </a:pPr>
            <a:r>
              <a:rPr lang="en-US" dirty="0" smtClean="0"/>
              <a:t>Federalist Papers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$200 Answer from H2</a:t>
            </a:r>
          </a:p>
        </p:txBody>
      </p:sp>
      <p:pic>
        <p:nvPicPr>
          <p:cNvPr id="17411" name="Picture 3" descr="m_butto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5943600"/>
            <a:ext cx="91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1305910" y="1905000"/>
            <a:ext cx="6781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dirty="0" smtClean="0"/>
              <a:t>Answer: Bill of Rights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9741" y="152400"/>
            <a:ext cx="7772400" cy="1143000"/>
          </a:xfrm>
        </p:spPr>
        <p:txBody>
          <a:bodyPr/>
          <a:lstStyle/>
          <a:p>
            <a:r>
              <a:rPr lang="en-US" dirty="0" smtClean="0"/>
              <a:t>$300 Question from H2</a:t>
            </a:r>
          </a:p>
        </p:txBody>
      </p:sp>
      <p:pic>
        <p:nvPicPr>
          <p:cNvPr id="18435" name="Picture 3" descr="m_butto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5943600"/>
            <a:ext cx="91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1447800" y="2057400"/>
            <a:ext cx="5867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Which of these amendments to the Constitution allows for 18 year olds to vote? </a:t>
            </a:r>
          </a:p>
          <a:p>
            <a:endParaRPr lang="en-US" dirty="0"/>
          </a:p>
          <a:p>
            <a:pPr marL="457200" indent="-457200">
              <a:buAutoNum type="alphaLcParenR"/>
            </a:pPr>
            <a:r>
              <a:rPr lang="en-US" dirty="0" smtClean="0"/>
              <a:t>26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</a:p>
          <a:p>
            <a:pPr marL="457200" indent="-457200">
              <a:buAutoNum type="alphaLcParenR"/>
            </a:pPr>
            <a:r>
              <a:rPr lang="en-US" dirty="0" smtClean="0"/>
              <a:t>19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</a:p>
          <a:p>
            <a:pPr marL="457200" indent="-457200">
              <a:buAutoNum type="alphaLcParenR"/>
            </a:pPr>
            <a:r>
              <a:rPr lang="en-US" dirty="0" smtClean="0"/>
              <a:t>15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</a:p>
          <a:p>
            <a:pPr marL="457200" indent="-457200">
              <a:buAutoNum type="alphaLcParenR"/>
            </a:pPr>
            <a:r>
              <a:rPr lang="en-US" dirty="0" smtClean="0"/>
              <a:t>22</a:t>
            </a:r>
            <a:r>
              <a:rPr lang="en-US" baseline="30000" dirty="0" smtClean="0"/>
              <a:t>nd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$300 Answer from H2</a:t>
            </a:r>
          </a:p>
        </p:txBody>
      </p:sp>
      <p:pic>
        <p:nvPicPr>
          <p:cNvPr id="19459" name="Picture 3" descr="m_butto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5943600"/>
            <a:ext cx="91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2133600" y="1905000"/>
            <a:ext cx="5943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000" dirty="0" smtClean="0"/>
              <a:t>26</a:t>
            </a:r>
            <a:r>
              <a:rPr lang="en-US" sz="4000" baseline="30000" dirty="0" smtClean="0"/>
              <a:t>th</a:t>
            </a:r>
            <a:r>
              <a:rPr lang="en-US" sz="4000" dirty="0" smtClean="0"/>
              <a:t> Amendment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$400 Question from H2</a:t>
            </a:r>
          </a:p>
        </p:txBody>
      </p:sp>
      <p:pic>
        <p:nvPicPr>
          <p:cNvPr id="20483" name="Picture 3" descr="m_butto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5943600"/>
            <a:ext cx="91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381001" y="1752600"/>
            <a:ext cx="73152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/>
              <a:t>The 19</a:t>
            </a:r>
            <a:r>
              <a:rPr lang="en-US" baseline="30000" dirty="0" smtClean="0"/>
              <a:t>th</a:t>
            </a:r>
            <a:r>
              <a:rPr lang="en-US" dirty="0" smtClean="0"/>
              <a:t> Amendment allowed for which group in the Untied States the right to vote? </a:t>
            </a:r>
          </a:p>
          <a:p>
            <a:endParaRPr lang="en-US" dirty="0"/>
          </a:p>
          <a:p>
            <a:pPr marL="457200" indent="-457200">
              <a:buAutoNum type="alphaLcParenR"/>
            </a:pPr>
            <a:r>
              <a:rPr lang="en-US" dirty="0" smtClean="0"/>
              <a:t>African American Males </a:t>
            </a:r>
          </a:p>
          <a:p>
            <a:pPr marL="457200" indent="-457200">
              <a:buAutoNum type="alphaLcParenR"/>
            </a:pPr>
            <a:r>
              <a:rPr lang="en-US" dirty="0" smtClean="0"/>
              <a:t>All Women </a:t>
            </a:r>
          </a:p>
          <a:p>
            <a:pPr marL="457200" indent="-457200">
              <a:buAutoNum type="alphaLcParenR"/>
            </a:pPr>
            <a:r>
              <a:rPr lang="en-US" dirty="0" smtClean="0"/>
              <a:t>All white males </a:t>
            </a:r>
          </a:p>
          <a:p>
            <a:pPr marL="457200" indent="-457200">
              <a:buAutoNum type="alphaLcParenR"/>
            </a:pPr>
            <a:r>
              <a:rPr lang="en-US" dirty="0" smtClean="0"/>
              <a:t>Latin Americans and Asians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$400 Answer from H2</a:t>
            </a:r>
          </a:p>
        </p:txBody>
      </p:sp>
      <p:pic>
        <p:nvPicPr>
          <p:cNvPr id="21507" name="Picture 3" descr="m_butto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5943600"/>
            <a:ext cx="91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2057400" y="2182505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Answer: All women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 smtClean="0"/>
              <a:t>$100 Question from H1</a:t>
            </a:r>
          </a:p>
        </p:txBody>
      </p:sp>
      <p:pic>
        <p:nvPicPr>
          <p:cNvPr id="4099" name="Picture 3" descr="m_butto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5943600"/>
            <a:ext cx="91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Text Box 5"/>
          <p:cNvSpPr txBox="1">
            <a:spLocks noChangeArrowheads="1"/>
          </p:cNvSpPr>
          <p:nvPr/>
        </p:nvSpPr>
        <p:spPr bwMode="auto">
          <a:xfrm>
            <a:off x="2057400" y="1524000"/>
            <a:ext cx="54864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en-US" dirty="0"/>
          </a:p>
          <a:p>
            <a:endParaRPr lang="en-US" dirty="0" smtClean="0"/>
          </a:p>
          <a:p>
            <a:r>
              <a:rPr lang="en-US" dirty="0"/>
              <a:t>America has this type of government with shared powers between the national and state government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 smtClean="0"/>
              <a:t>$500 Question from H2</a:t>
            </a:r>
          </a:p>
        </p:txBody>
      </p:sp>
      <p:pic>
        <p:nvPicPr>
          <p:cNvPr id="22531" name="Picture 3" descr="m_butto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5943600"/>
            <a:ext cx="91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1295400" y="2057400"/>
            <a:ext cx="70104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/>
              <a:t>This document, known as the Supreme Law of the Land, outlines the freedoms that are guaranteed to all Americans and protected by all branches of the U.S. </a:t>
            </a:r>
            <a:r>
              <a:rPr lang="en-US" dirty="0" smtClean="0"/>
              <a:t>government. </a:t>
            </a:r>
          </a:p>
          <a:p>
            <a:endParaRPr lang="en-US" dirty="0"/>
          </a:p>
          <a:p>
            <a:pPr marL="457200" indent="-457200">
              <a:buAutoNum type="alphaLcParenR"/>
            </a:pPr>
            <a:r>
              <a:rPr lang="en-US" dirty="0" smtClean="0"/>
              <a:t>Freedom Charter </a:t>
            </a:r>
          </a:p>
          <a:p>
            <a:pPr marL="457200" indent="-457200">
              <a:buAutoNum type="alphaLcParenR"/>
            </a:pPr>
            <a:r>
              <a:rPr lang="en-US" dirty="0" smtClean="0"/>
              <a:t>Constitution  </a:t>
            </a:r>
          </a:p>
          <a:p>
            <a:pPr marL="457200" indent="-457200">
              <a:buAutoNum type="alphaLcParenR"/>
            </a:pPr>
            <a:r>
              <a:rPr lang="en-US" dirty="0" smtClean="0"/>
              <a:t>Articles of Confederation </a:t>
            </a:r>
          </a:p>
          <a:p>
            <a:pPr marL="457200" indent="-457200">
              <a:buAutoNum type="alphaLcParenR"/>
            </a:pPr>
            <a:r>
              <a:rPr lang="en-US" dirty="0" smtClean="0"/>
              <a:t>Declaration of Independence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$500 Answer from H2</a:t>
            </a:r>
          </a:p>
        </p:txBody>
      </p:sp>
      <p:pic>
        <p:nvPicPr>
          <p:cNvPr id="23555" name="Picture 3" descr="m_butto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5943600"/>
            <a:ext cx="91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TextBox 5"/>
          <p:cNvSpPr txBox="1">
            <a:spLocks noChangeArrowheads="1"/>
          </p:cNvSpPr>
          <p:nvPr/>
        </p:nvSpPr>
        <p:spPr bwMode="auto">
          <a:xfrm>
            <a:off x="2819400" y="2514600"/>
            <a:ext cx="6172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/>
              <a:t>Answer: Constitution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$100 Question from H3</a:t>
            </a:r>
          </a:p>
        </p:txBody>
      </p:sp>
      <p:pic>
        <p:nvPicPr>
          <p:cNvPr id="24579" name="Picture 3" descr="m_butto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5943600"/>
            <a:ext cx="91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990600" y="1981200"/>
            <a:ext cx="77724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/>
              <a:t>Which of the following positions is NOT subjected to an election? </a:t>
            </a:r>
          </a:p>
          <a:p>
            <a:endParaRPr lang="en-US" dirty="0"/>
          </a:p>
          <a:p>
            <a:pPr marL="457200" indent="-457200">
              <a:buAutoNum type="alphaLcParenR"/>
            </a:pPr>
            <a:r>
              <a:rPr lang="en-US" dirty="0" smtClean="0"/>
              <a:t>Congressmen </a:t>
            </a:r>
          </a:p>
          <a:p>
            <a:pPr marL="457200" indent="-457200">
              <a:buAutoNum type="alphaLcParenR"/>
            </a:pPr>
            <a:r>
              <a:rPr lang="en-US" dirty="0" smtClean="0"/>
              <a:t>President </a:t>
            </a:r>
          </a:p>
          <a:p>
            <a:pPr marL="457200" indent="-457200">
              <a:buAutoNum type="alphaLcParenR"/>
            </a:pPr>
            <a:r>
              <a:rPr lang="en-US" dirty="0" smtClean="0"/>
              <a:t>Major of Waynesboro </a:t>
            </a:r>
          </a:p>
          <a:p>
            <a:pPr marL="457200" indent="-457200">
              <a:buAutoNum type="alphaLcParenR"/>
            </a:pPr>
            <a:r>
              <a:rPr lang="en-US" dirty="0" smtClean="0"/>
              <a:t>Supreme Court Justice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$100 Answer from H3</a:t>
            </a:r>
          </a:p>
        </p:txBody>
      </p:sp>
      <p:pic>
        <p:nvPicPr>
          <p:cNvPr id="25603" name="Picture 3" descr="m_butto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5943600"/>
            <a:ext cx="91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2705100" y="2209800"/>
            <a:ext cx="37338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/>
              <a:t>Answer: Supreme Court Justices 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152400"/>
            <a:ext cx="7772400" cy="1143000"/>
          </a:xfrm>
        </p:spPr>
        <p:txBody>
          <a:bodyPr/>
          <a:lstStyle/>
          <a:p>
            <a:r>
              <a:rPr lang="en-US" dirty="0" smtClean="0"/>
              <a:t>$200 Question from H3</a:t>
            </a:r>
          </a:p>
        </p:txBody>
      </p:sp>
      <p:pic>
        <p:nvPicPr>
          <p:cNvPr id="26627" name="Picture 3" descr="m_butto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5943600"/>
            <a:ext cx="91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914400" y="1752600"/>
            <a:ext cx="777132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961076" y="1984604"/>
            <a:ext cx="567797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What </a:t>
            </a:r>
            <a:r>
              <a:rPr lang="en-US" dirty="0" smtClean="0"/>
              <a:t>body formally elects the President? </a:t>
            </a:r>
          </a:p>
          <a:p>
            <a:endParaRPr lang="en-US" dirty="0"/>
          </a:p>
          <a:p>
            <a:pPr marL="457200" indent="-457200">
              <a:buAutoNum type="alphaLcParenR"/>
            </a:pPr>
            <a:r>
              <a:rPr lang="en-US" dirty="0" smtClean="0"/>
              <a:t>U.S Senate</a:t>
            </a:r>
          </a:p>
          <a:p>
            <a:pPr marL="457200" indent="-457200">
              <a:buAutoNum type="alphaLcParenR"/>
            </a:pPr>
            <a:r>
              <a:rPr lang="en-US" dirty="0" smtClean="0"/>
              <a:t>Electoral College</a:t>
            </a:r>
          </a:p>
          <a:p>
            <a:pPr marL="457200" indent="-457200">
              <a:buAutoNum type="alphaLcParenR"/>
            </a:pPr>
            <a:r>
              <a:rPr lang="en-US" dirty="0" smtClean="0"/>
              <a:t>U.S Citizens </a:t>
            </a:r>
          </a:p>
          <a:p>
            <a:pPr marL="457200" indent="-457200">
              <a:buAutoNum type="alphaLcParenR"/>
            </a:pPr>
            <a:r>
              <a:rPr lang="en-US" dirty="0" smtClean="0"/>
              <a:t>Federal Elections Commission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$200 Answer from H3</a:t>
            </a:r>
          </a:p>
        </p:txBody>
      </p:sp>
      <p:pic>
        <p:nvPicPr>
          <p:cNvPr id="27651" name="Picture 3" descr="m_butto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5943600"/>
            <a:ext cx="91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1905000" y="1752599"/>
            <a:ext cx="5105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/>
              <a:t>Answer: Electoral College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$300 Question from H3</a:t>
            </a:r>
          </a:p>
        </p:txBody>
      </p:sp>
      <p:pic>
        <p:nvPicPr>
          <p:cNvPr id="28675" name="Picture 3" descr="m_butto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5943600"/>
            <a:ext cx="91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838200" y="1676400"/>
            <a:ext cx="7239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Who is currently Virginia’s Governor? </a:t>
            </a:r>
          </a:p>
          <a:p>
            <a:endParaRPr lang="en-US" dirty="0"/>
          </a:p>
          <a:p>
            <a:pPr marL="457200" indent="-457200">
              <a:buAutoNum type="alphaLcParenR"/>
            </a:pPr>
            <a:r>
              <a:rPr lang="en-US" dirty="0" smtClean="0"/>
              <a:t>Ralph Northam </a:t>
            </a:r>
          </a:p>
          <a:p>
            <a:pPr marL="457200" indent="-457200">
              <a:buAutoNum type="alphaLcParenR"/>
            </a:pPr>
            <a:r>
              <a:rPr lang="en-US" dirty="0" smtClean="0"/>
              <a:t>Mark Warner</a:t>
            </a:r>
          </a:p>
          <a:p>
            <a:pPr marL="457200" indent="-457200">
              <a:buAutoNum type="alphaLcParenR"/>
            </a:pPr>
            <a:r>
              <a:rPr lang="en-US" dirty="0" smtClean="0"/>
              <a:t>Tim Kaine </a:t>
            </a:r>
          </a:p>
          <a:p>
            <a:pPr marL="457200" indent="-457200">
              <a:buAutoNum type="alphaLcParenR"/>
            </a:pPr>
            <a:r>
              <a:rPr lang="en-US" dirty="0" smtClean="0"/>
              <a:t>Douglas Wilder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$300 Answer from H3</a:t>
            </a:r>
          </a:p>
        </p:txBody>
      </p:sp>
      <p:pic>
        <p:nvPicPr>
          <p:cNvPr id="29699" name="Picture 3" descr="m_butto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5943600"/>
            <a:ext cx="91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3505200" y="35052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9701" name="TextBox 6"/>
          <p:cNvSpPr txBox="1">
            <a:spLocks noChangeArrowheads="1"/>
          </p:cNvSpPr>
          <p:nvPr/>
        </p:nvSpPr>
        <p:spPr bwMode="auto">
          <a:xfrm>
            <a:off x="1524000" y="2131367"/>
            <a:ext cx="58674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/>
              <a:t>Answer: Ralph Northam</a:t>
            </a:r>
            <a:endParaRPr lang="en-US" dirty="0"/>
          </a:p>
          <a:p>
            <a:endParaRPr lang="en-US" dirty="0"/>
          </a:p>
          <a:p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 smtClean="0"/>
              <a:t>$400 Question from H3</a:t>
            </a:r>
          </a:p>
        </p:txBody>
      </p:sp>
      <p:pic>
        <p:nvPicPr>
          <p:cNvPr id="30723" name="Picture 3" descr="m_butto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5943600"/>
            <a:ext cx="91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1295400" y="1819364"/>
            <a:ext cx="720251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/>
              <a:t>These were given to minorities especially in the South as a barrier to stop them from voting in elections: </a:t>
            </a:r>
          </a:p>
          <a:p>
            <a:endParaRPr lang="en-US" dirty="0"/>
          </a:p>
          <a:p>
            <a:pPr marL="457200" indent="-457200">
              <a:buAutoNum type="alphaLcParenR"/>
            </a:pPr>
            <a:r>
              <a:rPr lang="en-US" dirty="0" smtClean="0"/>
              <a:t>Pledge of Allegiance  </a:t>
            </a:r>
          </a:p>
          <a:p>
            <a:pPr marL="457200" indent="-457200">
              <a:buAutoNum type="alphaLcParenR"/>
            </a:pPr>
            <a:r>
              <a:rPr lang="en-US" dirty="0" smtClean="0"/>
              <a:t>Literacy Tests</a:t>
            </a:r>
          </a:p>
          <a:p>
            <a:pPr marL="457200" indent="-457200">
              <a:buAutoNum type="alphaLcParenR"/>
            </a:pPr>
            <a:r>
              <a:rPr lang="en-US" dirty="0" smtClean="0"/>
              <a:t>Constitutional Oaths </a:t>
            </a:r>
          </a:p>
          <a:p>
            <a:pPr marL="457200" indent="-457200">
              <a:buAutoNum type="alphaLcParenR"/>
            </a:pPr>
            <a:r>
              <a:rPr lang="en-US" dirty="0" smtClean="0"/>
              <a:t>Codes of Conduct  </a:t>
            </a:r>
          </a:p>
          <a:p>
            <a:pPr marL="457200" indent="-457200">
              <a:buAutoNum type="alphaLcParenR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$400 Answer from H3</a:t>
            </a:r>
          </a:p>
        </p:txBody>
      </p:sp>
      <p:pic>
        <p:nvPicPr>
          <p:cNvPr id="31747" name="Picture 3" descr="m_butto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5943600"/>
            <a:ext cx="91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2438400" y="1990297"/>
            <a:ext cx="594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Answer: Literacy Tests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$100 Answer from H1</a:t>
            </a:r>
          </a:p>
        </p:txBody>
      </p:sp>
      <p:pic>
        <p:nvPicPr>
          <p:cNvPr id="5123" name="Picture 3" descr="m_butto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5943600"/>
            <a:ext cx="91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2971800" y="2778022"/>
            <a:ext cx="7010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/>
              <a:t>Answer: Federalism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$500 Question from H3</a:t>
            </a:r>
          </a:p>
        </p:txBody>
      </p:sp>
      <p:pic>
        <p:nvPicPr>
          <p:cNvPr id="32771" name="Picture 3" descr="m_butto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5943600"/>
            <a:ext cx="91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2" name="TextBox 6"/>
          <p:cNvSpPr txBox="1">
            <a:spLocks noChangeArrowheads="1"/>
          </p:cNvSpPr>
          <p:nvPr/>
        </p:nvSpPr>
        <p:spPr bwMode="auto">
          <a:xfrm>
            <a:off x="1676400" y="1676400"/>
            <a:ext cx="61722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/>
              <a:t>The elected five member group that is in charge of the daily decisions and operations of the city of Waynesboro is called: </a:t>
            </a:r>
          </a:p>
          <a:p>
            <a:endParaRPr lang="en-US" dirty="0"/>
          </a:p>
          <a:p>
            <a:pPr marL="457200" indent="-457200">
              <a:buAutoNum type="alphaLcParenR"/>
            </a:pPr>
            <a:r>
              <a:rPr lang="en-US" dirty="0" smtClean="0"/>
              <a:t>School board </a:t>
            </a:r>
          </a:p>
          <a:p>
            <a:pPr marL="457200" indent="-457200">
              <a:buAutoNum type="alphaLcParenR"/>
            </a:pPr>
            <a:r>
              <a:rPr lang="en-US" dirty="0" smtClean="0"/>
              <a:t>Board of trustees </a:t>
            </a:r>
          </a:p>
          <a:p>
            <a:pPr marL="457200" indent="-457200">
              <a:buAutoNum type="alphaLcParenR"/>
            </a:pPr>
            <a:r>
              <a:rPr lang="en-US" dirty="0" smtClean="0"/>
              <a:t>City Council </a:t>
            </a:r>
          </a:p>
          <a:p>
            <a:pPr marL="457200" indent="-457200">
              <a:buAutoNum type="alphaLcParenR"/>
            </a:pPr>
            <a:r>
              <a:rPr lang="en-US" dirty="0" smtClean="0"/>
              <a:t>League of Mayors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$500 Answer from H3</a:t>
            </a:r>
          </a:p>
        </p:txBody>
      </p:sp>
      <p:pic>
        <p:nvPicPr>
          <p:cNvPr id="33795" name="Picture 3" descr="m_butto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5943600"/>
            <a:ext cx="91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6" name="TextBox 6"/>
          <p:cNvSpPr txBox="1">
            <a:spLocks noChangeArrowheads="1"/>
          </p:cNvSpPr>
          <p:nvPr/>
        </p:nvSpPr>
        <p:spPr bwMode="auto">
          <a:xfrm>
            <a:off x="2057400" y="2057400"/>
            <a:ext cx="5943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/>
              <a:t>Answer: City Council </a:t>
            </a:r>
            <a:endParaRPr lang="en-US" i="1" dirty="0"/>
          </a:p>
          <a:p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717331" y="304800"/>
            <a:ext cx="7772400" cy="1143000"/>
          </a:xfrm>
        </p:spPr>
        <p:txBody>
          <a:bodyPr/>
          <a:lstStyle/>
          <a:p>
            <a:r>
              <a:rPr lang="en-US" dirty="0" smtClean="0"/>
              <a:t>$100 Question from H4</a:t>
            </a:r>
          </a:p>
        </p:txBody>
      </p:sp>
      <p:pic>
        <p:nvPicPr>
          <p:cNvPr id="34819" name="Picture 3" descr="m_butto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5943600"/>
            <a:ext cx="91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685800" y="1600200"/>
            <a:ext cx="78486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/>
              <a:t>Which of the following is NOT a constitutional power of the President? </a:t>
            </a:r>
          </a:p>
          <a:p>
            <a:endParaRPr lang="en-US" dirty="0"/>
          </a:p>
          <a:p>
            <a:pPr marL="457200" indent="-457200">
              <a:buAutoNum type="alphaLcParenR"/>
            </a:pPr>
            <a:r>
              <a:rPr lang="en-US" dirty="0" smtClean="0"/>
              <a:t>Pardon Criminals </a:t>
            </a:r>
          </a:p>
          <a:p>
            <a:pPr marL="457200" indent="-457200">
              <a:buAutoNum type="alphaLcParenR"/>
            </a:pPr>
            <a:r>
              <a:rPr lang="en-US" dirty="0" smtClean="0"/>
              <a:t>Make treaties </a:t>
            </a:r>
          </a:p>
          <a:p>
            <a:pPr marL="457200" indent="-457200">
              <a:buAutoNum type="alphaLcParenR"/>
            </a:pPr>
            <a:r>
              <a:rPr lang="en-US" dirty="0" smtClean="0"/>
              <a:t>Declare war </a:t>
            </a:r>
          </a:p>
          <a:p>
            <a:pPr marL="457200" indent="-457200">
              <a:buAutoNum type="alphaLcParenR"/>
            </a:pPr>
            <a:r>
              <a:rPr lang="en-US" dirty="0" smtClean="0"/>
              <a:t>Appoint Judges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$100 Answer from H4</a:t>
            </a:r>
          </a:p>
        </p:txBody>
      </p:sp>
      <p:pic>
        <p:nvPicPr>
          <p:cNvPr id="35843" name="Picture 3" descr="m_butto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5943600"/>
            <a:ext cx="91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2286000" y="1886210"/>
            <a:ext cx="291323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/>
              <a:t>Answer: Declare War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 smtClean="0"/>
              <a:t>$200 Question from H4</a:t>
            </a:r>
          </a:p>
        </p:txBody>
      </p:sp>
      <p:pic>
        <p:nvPicPr>
          <p:cNvPr id="36867" name="Picture 3" descr="m_butto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5943600"/>
            <a:ext cx="91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838200" y="1524000"/>
            <a:ext cx="77724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/>
              <a:t>Who is in charge of the Executive Branch of the U.S? </a:t>
            </a:r>
          </a:p>
          <a:p>
            <a:endParaRPr lang="en-US" dirty="0"/>
          </a:p>
          <a:p>
            <a:pPr marL="457200" indent="-457200">
              <a:buAutoNum type="alphaLcParenR"/>
            </a:pPr>
            <a:r>
              <a:rPr lang="en-US" dirty="0" smtClean="0"/>
              <a:t>Congress </a:t>
            </a:r>
          </a:p>
          <a:p>
            <a:pPr marL="457200" indent="-457200">
              <a:buAutoNum type="alphaLcParenR"/>
            </a:pPr>
            <a:r>
              <a:rPr lang="en-US" dirty="0" smtClean="0"/>
              <a:t>Secretary of State </a:t>
            </a:r>
          </a:p>
          <a:p>
            <a:pPr marL="457200" indent="-457200">
              <a:buAutoNum type="alphaLcParenR"/>
            </a:pPr>
            <a:r>
              <a:rPr lang="en-US" dirty="0" smtClean="0"/>
              <a:t>President </a:t>
            </a:r>
          </a:p>
          <a:p>
            <a:pPr marL="457200" indent="-457200">
              <a:buAutoNum type="alphaLcParenR"/>
            </a:pPr>
            <a:r>
              <a:rPr lang="en-US" dirty="0" smtClean="0"/>
              <a:t>Chief Justice 	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$200 Answer from H4</a:t>
            </a:r>
          </a:p>
        </p:txBody>
      </p:sp>
      <p:pic>
        <p:nvPicPr>
          <p:cNvPr id="37891" name="Picture 3" descr="m_butto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5943600"/>
            <a:ext cx="91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1905000" y="1676400"/>
            <a:ext cx="5638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/>
              <a:t>Answer: President 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817179" y="2628"/>
            <a:ext cx="7772400" cy="1143000"/>
          </a:xfrm>
        </p:spPr>
        <p:txBody>
          <a:bodyPr/>
          <a:lstStyle/>
          <a:p>
            <a:r>
              <a:rPr lang="en-US" dirty="0" smtClean="0"/>
              <a:t>$300 Question from H4</a:t>
            </a:r>
          </a:p>
        </p:txBody>
      </p:sp>
      <p:pic>
        <p:nvPicPr>
          <p:cNvPr id="38915" name="Picture 3" descr="m_butto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5943600"/>
            <a:ext cx="91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1889125" y="3317875"/>
            <a:ext cx="3063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8917" name="TextBox 6"/>
          <p:cNvSpPr txBox="1">
            <a:spLocks noChangeArrowheads="1"/>
          </p:cNvSpPr>
          <p:nvPr/>
        </p:nvSpPr>
        <p:spPr bwMode="auto">
          <a:xfrm>
            <a:off x="838200" y="1752600"/>
            <a:ext cx="75438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/>
              <a:t>What is the title of the person who is second in command of the Executive Branch of Virginia’s State government? </a:t>
            </a:r>
          </a:p>
          <a:p>
            <a:endParaRPr lang="en-US" dirty="0"/>
          </a:p>
          <a:p>
            <a:pPr marL="457200" indent="-457200">
              <a:buAutoNum type="alphaLcParenR"/>
            </a:pPr>
            <a:r>
              <a:rPr lang="en-US" dirty="0" smtClean="0"/>
              <a:t>Czar </a:t>
            </a:r>
          </a:p>
          <a:p>
            <a:pPr marL="457200" indent="-457200">
              <a:buAutoNum type="alphaLcParenR"/>
            </a:pPr>
            <a:r>
              <a:rPr lang="en-US" dirty="0" smtClean="0"/>
              <a:t>Attorney General </a:t>
            </a:r>
          </a:p>
          <a:p>
            <a:pPr marL="457200" indent="-457200">
              <a:buAutoNum type="alphaLcParenR"/>
            </a:pPr>
            <a:r>
              <a:rPr lang="en-US" dirty="0" smtClean="0"/>
              <a:t>Lieutenant Governor </a:t>
            </a:r>
          </a:p>
          <a:p>
            <a:pPr marL="457200" indent="-457200">
              <a:buAutoNum type="alphaLcParenR"/>
            </a:pPr>
            <a:r>
              <a:rPr lang="en-US" dirty="0" smtClean="0"/>
              <a:t>State Treasurer </a:t>
            </a:r>
            <a:r>
              <a:rPr lang="en-US" dirty="0"/>
              <a:t>       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$300 Answer from H4</a:t>
            </a:r>
          </a:p>
        </p:txBody>
      </p:sp>
      <p:pic>
        <p:nvPicPr>
          <p:cNvPr id="39939" name="Picture 3" descr="m_butto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5943600"/>
            <a:ext cx="91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2438400" y="2209800"/>
            <a:ext cx="533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/>
              <a:t>Answer: Lieutenant Governor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$400 Question from H4</a:t>
            </a:r>
          </a:p>
        </p:txBody>
      </p:sp>
      <p:pic>
        <p:nvPicPr>
          <p:cNvPr id="40963" name="Picture 3" descr="m_butto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5943600"/>
            <a:ext cx="91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1066800" y="1607845"/>
            <a:ext cx="693098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/>
              <a:t>What is the purpose of the Presidential Cabinet? </a:t>
            </a:r>
          </a:p>
          <a:p>
            <a:endParaRPr lang="en-US" dirty="0"/>
          </a:p>
          <a:p>
            <a:pPr marL="457200" indent="-457200">
              <a:buAutoNum type="alphaLcParenR"/>
            </a:pPr>
            <a:r>
              <a:rPr lang="en-US" dirty="0" smtClean="0"/>
              <a:t>Create laws </a:t>
            </a:r>
          </a:p>
          <a:p>
            <a:pPr marL="457200" indent="-457200">
              <a:buAutoNum type="alphaLcParenR"/>
            </a:pPr>
            <a:r>
              <a:rPr lang="en-US" dirty="0" smtClean="0"/>
              <a:t>Create the national budget </a:t>
            </a:r>
          </a:p>
          <a:p>
            <a:pPr marL="457200" indent="-457200">
              <a:buAutoNum type="alphaLcParenR"/>
            </a:pPr>
            <a:r>
              <a:rPr lang="en-US" dirty="0" smtClean="0"/>
              <a:t>Help the President make policies </a:t>
            </a:r>
          </a:p>
          <a:p>
            <a:pPr marL="457200" indent="-457200">
              <a:buAutoNum type="alphaLcParenR"/>
            </a:pPr>
            <a:r>
              <a:rPr lang="en-US" dirty="0" smtClean="0"/>
              <a:t>Determine Constitutionality of Laws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$400 Answer from H4</a:t>
            </a:r>
          </a:p>
        </p:txBody>
      </p:sp>
      <p:pic>
        <p:nvPicPr>
          <p:cNvPr id="41987" name="Picture 3" descr="m_butto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5943600"/>
            <a:ext cx="91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2095500" y="2438400"/>
            <a:ext cx="4953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dirty="0" smtClean="0"/>
              <a:t>Answer: Helps the President make policies  </a:t>
            </a:r>
            <a:endParaRPr lang="en-US" sz="3600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95326" y="228600"/>
            <a:ext cx="7772400" cy="1143000"/>
          </a:xfrm>
        </p:spPr>
        <p:txBody>
          <a:bodyPr/>
          <a:lstStyle/>
          <a:p>
            <a:r>
              <a:rPr lang="en-US" dirty="0" smtClean="0"/>
              <a:t>$200 Question from H1</a:t>
            </a:r>
          </a:p>
        </p:txBody>
      </p:sp>
      <p:pic>
        <p:nvPicPr>
          <p:cNvPr id="6147" name="Picture 3" descr="m_butto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5943600"/>
            <a:ext cx="91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381000" y="1523999"/>
            <a:ext cx="8401052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/>
              <a:t>Should the President and Vice President die in office at the same time, who becomes President? </a:t>
            </a:r>
          </a:p>
          <a:p>
            <a:endParaRPr lang="en-US" dirty="0"/>
          </a:p>
          <a:p>
            <a:pPr marL="457200" indent="-457200">
              <a:buAutoNum type="alphaLcParenR"/>
            </a:pPr>
            <a:r>
              <a:rPr lang="en-US" dirty="0" smtClean="0"/>
              <a:t>Senate Majority Leader </a:t>
            </a:r>
          </a:p>
          <a:p>
            <a:pPr marL="457200" indent="-457200">
              <a:buAutoNum type="alphaLcParenR"/>
            </a:pPr>
            <a:r>
              <a:rPr lang="en-US" dirty="0" smtClean="0"/>
              <a:t>Secretary of State </a:t>
            </a:r>
          </a:p>
          <a:p>
            <a:pPr marL="457200" indent="-457200">
              <a:buAutoNum type="alphaLcParenR"/>
            </a:pPr>
            <a:r>
              <a:rPr lang="en-US" dirty="0" smtClean="0"/>
              <a:t>Speaker of the House </a:t>
            </a:r>
          </a:p>
          <a:p>
            <a:pPr marL="457200" indent="-457200">
              <a:buAutoNum type="alphaLcParenR"/>
            </a:pPr>
            <a:r>
              <a:rPr lang="en-US" dirty="0" smtClean="0"/>
              <a:t>Secretary of Agriculture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825062" y="381000"/>
            <a:ext cx="7772400" cy="1143000"/>
          </a:xfrm>
        </p:spPr>
        <p:txBody>
          <a:bodyPr/>
          <a:lstStyle/>
          <a:p>
            <a:r>
              <a:rPr lang="en-US" dirty="0" smtClean="0"/>
              <a:t>$500 Question from H4</a:t>
            </a:r>
          </a:p>
        </p:txBody>
      </p:sp>
      <p:pic>
        <p:nvPicPr>
          <p:cNvPr id="43011" name="Picture 3" descr="m_butto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5943600"/>
            <a:ext cx="91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2" name="Text Box 4"/>
          <p:cNvSpPr txBox="1">
            <a:spLocks noChangeArrowheads="1"/>
          </p:cNvSpPr>
          <p:nvPr/>
        </p:nvSpPr>
        <p:spPr bwMode="auto">
          <a:xfrm>
            <a:off x="838200" y="1997645"/>
            <a:ext cx="79248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/>
              <a:t>What is the main purpose of the legislative branch? </a:t>
            </a:r>
          </a:p>
          <a:p>
            <a:endParaRPr lang="en-US" dirty="0"/>
          </a:p>
          <a:p>
            <a:pPr marL="457200" indent="-457200">
              <a:buAutoNum type="alphaLcParenR"/>
            </a:pPr>
            <a:r>
              <a:rPr lang="en-US" dirty="0" smtClean="0"/>
              <a:t>Enforce laws </a:t>
            </a:r>
          </a:p>
          <a:p>
            <a:pPr marL="457200" indent="-457200">
              <a:buAutoNum type="alphaLcParenR"/>
            </a:pPr>
            <a:r>
              <a:rPr lang="en-US" dirty="0" smtClean="0"/>
              <a:t>Review laws </a:t>
            </a:r>
          </a:p>
          <a:p>
            <a:pPr marL="457200" indent="-457200">
              <a:buAutoNum type="alphaLcParenR"/>
            </a:pPr>
            <a:r>
              <a:rPr lang="en-US" dirty="0" smtClean="0"/>
              <a:t>Create laws </a:t>
            </a:r>
          </a:p>
          <a:p>
            <a:pPr marL="457200" indent="-457200">
              <a:buAutoNum type="alphaLcParenR"/>
            </a:pPr>
            <a:r>
              <a:rPr lang="en-US" dirty="0" smtClean="0"/>
              <a:t>Appoint judges </a:t>
            </a:r>
            <a:endParaRPr lang="en-US" dirty="0"/>
          </a:p>
        </p:txBody>
      </p:sp>
      <p:sp>
        <p:nvSpPr>
          <p:cNvPr id="43014" name="AutoShape 6" descr="https://encrypted-tbn1.gstatic.com/images?q=tbn:ANd9GcT1UCftqRwqn6jZIjquDbM3UcNqCOh2iXROrBkEO8jglpfMHTvc"/>
          <p:cNvSpPr>
            <a:spLocks noChangeAspect="1" noChangeArrowheads="1"/>
          </p:cNvSpPr>
          <p:nvPr/>
        </p:nvSpPr>
        <p:spPr bwMode="auto">
          <a:xfrm>
            <a:off x="168275" y="-1825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$500 Answer from H4</a:t>
            </a:r>
          </a:p>
        </p:txBody>
      </p:sp>
      <p:pic>
        <p:nvPicPr>
          <p:cNvPr id="44035" name="Picture 3" descr="m_butto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5943600"/>
            <a:ext cx="91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1676400" y="2209800"/>
            <a:ext cx="5791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/>
              <a:t>Answer: Make laws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$100 Question from H5</a:t>
            </a:r>
          </a:p>
        </p:txBody>
      </p:sp>
      <p:pic>
        <p:nvPicPr>
          <p:cNvPr id="45059" name="Picture 3" descr="m_butto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5943600"/>
            <a:ext cx="91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1828800" y="1600200"/>
            <a:ext cx="6553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How many justices are on the Supreme Court?</a:t>
            </a:r>
          </a:p>
          <a:p>
            <a:endParaRPr lang="en-US" dirty="0"/>
          </a:p>
          <a:p>
            <a:pPr marL="457200" indent="-457200">
              <a:buAutoNum type="alphaLcParenR"/>
            </a:pPr>
            <a:r>
              <a:rPr lang="en-US" dirty="0" smtClean="0"/>
              <a:t>6</a:t>
            </a:r>
          </a:p>
          <a:p>
            <a:pPr marL="457200" indent="-457200">
              <a:buAutoNum type="alphaLcParenR"/>
            </a:pPr>
            <a:r>
              <a:rPr lang="en-US" dirty="0" smtClean="0"/>
              <a:t>9</a:t>
            </a:r>
          </a:p>
          <a:p>
            <a:pPr marL="457200" indent="-457200">
              <a:buAutoNum type="alphaLcParenR"/>
            </a:pPr>
            <a:r>
              <a:rPr lang="en-US" dirty="0" smtClean="0"/>
              <a:t>12</a:t>
            </a:r>
          </a:p>
          <a:p>
            <a:pPr marL="457200" indent="-457200">
              <a:buAutoNum type="alphaLcParenR"/>
            </a:pPr>
            <a:r>
              <a:rPr lang="en-US" dirty="0" smtClean="0"/>
              <a:t>15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$100 Answer from H5</a:t>
            </a:r>
          </a:p>
        </p:txBody>
      </p:sp>
      <p:pic>
        <p:nvPicPr>
          <p:cNvPr id="46083" name="Picture 3" descr="m_butto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5943600"/>
            <a:ext cx="91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2017594" y="2057398"/>
            <a:ext cx="491660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000" dirty="0" smtClean="0"/>
              <a:t>Answer: 9 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677917" y="0"/>
            <a:ext cx="7772400" cy="1143000"/>
          </a:xfrm>
        </p:spPr>
        <p:txBody>
          <a:bodyPr/>
          <a:lstStyle/>
          <a:p>
            <a:r>
              <a:rPr lang="en-US" dirty="0" smtClean="0"/>
              <a:t>$200 Question from H5</a:t>
            </a:r>
          </a:p>
        </p:txBody>
      </p:sp>
      <p:pic>
        <p:nvPicPr>
          <p:cNvPr id="47107" name="Picture 3" descr="m_butto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5943600"/>
            <a:ext cx="91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8" name="Text Box 4"/>
          <p:cNvSpPr txBox="1">
            <a:spLocks noChangeArrowheads="1"/>
          </p:cNvSpPr>
          <p:nvPr/>
        </p:nvSpPr>
        <p:spPr bwMode="auto">
          <a:xfrm>
            <a:off x="381000" y="1006518"/>
            <a:ext cx="87630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000" dirty="0" smtClean="0"/>
              <a:t>How many members are in Congress? </a:t>
            </a:r>
          </a:p>
          <a:p>
            <a:endParaRPr lang="en-US" sz="4000" dirty="0"/>
          </a:p>
          <a:p>
            <a:pPr marL="742950" indent="-742950">
              <a:buAutoNum type="alphaLcParenR"/>
            </a:pPr>
            <a:r>
              <a:rPr lang="en-US" sz="4000" dirty="0" smtClean="0"/>
              <a:t>100</a:t>
            </a:r>
          </a:p>
          <a:p>
            <a:pPr marL="742950" indent="-742950">
              <a:buAutoNum type="alphaLcParenR"/>
            </a:pPr>
            <a:r>
              <a:rPr lang="en-US" sz="4000" dirty="0" smtClean="0"/>
              <a:t>535</a:t>
            </a:r>
          </a:p>
          <a:p>
            <a:pPr marL="742950" indent="-742950">
              <a:buAutoNum type="alphaLcParenR"/>
            </a:pPr>
            <a:r>
              <a:rPr lang="en-US" sz="4000" dirty="0" smtClean="0"/>
              <a:t>435</a:t>
            </a:r>
          </a:p>
          <a:p>
            <a:pPr marL="742950" indent="-742950">
              <a:buAutoNum type="alphaLcParenR"/>
            </a:pPr>
            <a:r>
              <a:rPr lang="en-US" sz="4000" dirty="0" smtClean="0"/>
              <a:t>50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$200 Answer from H5</a:t>
            </a:r>
          </a:p>
        </p:txBody>
      </p:sp>
      <p:pic>
        <p:nvPicPr>
          <p:cNvPr id="48131" name="Picture 3" descr="m_butto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5943600"/>
            <a:ext cx="91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743200" y="2601604"/>
            <a:ext cx="5715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Answer: 535</a:t>
            </a:r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 smtClean="0"/>
              <a:t>$300 Question from H5</a:t>
            </a:r>
          </a:p>
        </p:txBody>
      </p:sp>
      <p:pic>
        <p:nvPicPr>
          <p:cNvPr id="49155" name="Picture 3" descr="m_butto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5943600"/>
            <a:ext cx="91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6" name="Text Box 4"/>
          <p:cNvSpPr txBox="1">
            <a:spLocks noChangeArrowheads="1"/>
          </p:cNvSpPr>
          <p:nvPr/>
        </p:nvSpPr>
        <p:spPr bwMode="auto">
          <a:xfrm>
            <a:off x="349155" y="1295400"/>
            <a:ext cx="868680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amount of seats a state gets in the House of Representatives is determined by: </a:t>
            </a: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lphaLcParenR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Population of the state </a:t>
            </a:r>
          </a:p>
          <a:p>
            <a:pPr marL="514350" indent="-514350">
              <a:buAutoNum type="alphaLcParenR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Physical size of the state </a:t>
            </a:r>
          </a:p>
          <a:p>
            <a:pPr marL="514350" indent="-514350">
              <a:buAutoNum type="alphaLcParenR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Seniority of the state </a:t>
            </a:r>
          </a:p>
          <a:p>
            <a:pPr marL="514350" indent="-514350">
              <a:buAutoNum type="alphaLcParenR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Through an electoral lottery </a:t>
            </a: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$300 Answer from H5</a:t>
            </a:r>
          </a:p>
        </p:txBody>
      </p:sp>
      <p:pic>
        <p:nvPicPr>
          <p:cNvPr id="50179" name="Picture 3" descr="m_butto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5943600"/>
            <a:ext cx="91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33400" y="2401550"/>
            <a:ext cx="815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Answer: Population of the State 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r>
              <a:rPr lang="en-US" dirty="0" smtClean="0"/>
              <a:t>$400 Question from H5</a:t>
            </a:r>
          </a:p>
        </p:txBody>
      </p:sp>
      <p:pic>
        <p:nvPicPr>
          <p:cNvPr id="51203" name="Picture 3" descr="m_butto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5943600"/>
            <a:ext cx="91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838200" y="1752600"/>
            <a:ext cx="7543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What law forbids gender discrimination in federally funded educational programs such as school sports?</a:t>
            </a:r>
          </a:p>
          <a:p>
            <a:endParaRPr lang="en-US" dirty="0"/>
          </a:p>
          <a:p>
            <a:pPr marL="457200" indent="-457200">
              <a:buAutoNum type="alphaLcParenR"/>
            </a:pPr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amendment </a:t>
            </a:r>
          </a:p>
          <a:p>
            <a:pPr marL="457200" indent="-457200">
              <a:buAutoNum type="alphaLcParenR"/>
            </a:pPr>
            <a:r>
              <a:rPr lang="en-US" dirty="0" smtClean="0"/>
              <a:t>Title 9 </a:t>
            </a:r>
          </a:p>
          <a:p>
            <a:pPr marL="457200" indent="-457200">
              <a:buAutoNum type="alphaLcParenR"/>
            </a:pPr>
            <a:r>
              <a:rPr lang="en-US" dirty="0" smtClean="0"/>
              <a:t>Miranda Rights </a:t>
            </a:r>
          </a:p>
          <a:p>
            <a:pPr marL="457200" indent="-457200">
              <a:buAutoNum type="alphaLcParenR"/>
            </a:pPr>
            <a:r>
              <a:rPr lang="en-US" dirty="0" smtClean="0"/>
              <a:t>Griswold vs. Connecticut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$400 Answer from H5</a:t>
            </a:r>
          </a:p>
        </p:txBody>
      </p:sp>
      <p:pic>
        <p:nvPicPr>
          <p:cNvPr id="52227" name="Picture 3" descr="m_butto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5943600"/>
            <a:ext cx="91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2438400" y="2590800"/>
            <a:ext cx="426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Answer: Title 9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$200 Answer from H1</a:t>
            </a:r>
          </a:p>
        </p:txBody>
      </p:sp>
      <p:pic>
        <p:nvPicPr>
          <p:cNvPr id="7171" name="Picture 3" descr="m_butto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5943600"/>
            <a:ext cx="91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1905000" y="2667000"/>
            <a:ext cx="8229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/>
              <a:t>Answer: Speaker of the House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$500 Question from H5</a:t>
            </a:r>
          </a:p>
        </p:txBody>
      </p:sp>
      <p:pic>
        <p:nvPicPr>
          <p:cNvPr id="53251" name="Picture 3" descr="m_butto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5943600"/>
            <a:ext cx="91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2" name="Text Box 4"/>
          <p:cNvSpPr txBox="1">
            <a:spLocks noChangeArrowheads="1"/>
          </p:cNvSpPr>
          <p:nvPr/>
        </p:nvSpPr>
        <p:spPr bwMode="auto">
          <a:xfrm>
            <a:off x="1828800" y="1600200"/>
            <a:ext cx="67818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/>
              <a:t>Which Supreme Court Case established Judicial Review? </a:t>
            </a:r>
          </a:p>
          <a:p>
            <a:endParaRPr lang="en-US" dirty="0"/>
          </a:p>
          <a:p>
            <a:pPr marL="457200" indent="-457200">
              <a:buAutoNum type="alphaLcParenR"/>
            </a:pPr>
            <a:r>
              <a:rPr lang="en-US" dirty="0" smtClean="0"/>
              <a:t>Plessy v. Ferguson </a:t>
            </a:r>
          </a:p>
          <a:p>
            <a:pPr marL="457200" indent="-457200">
              <a:buAutoNum type="alphaLcParenR"/>
            </a:pPr>
            <a:r>
              <a:rPr lang="en-US" dirty="0" smtClean="0"/>
              <a:t>Miranda v. Arizona</a:t>
            </a:r>
          </a:p>
          <a:p>
            <a:pPr marL="457200" indent="-457200">
              <a:buAutoNum type="alphaLcParenR"/>
            </a:pPr>
            <a:r>
              <a:rPr lang="en-US" dirty="0" smtClean="0"/>
              <a:t>McCulloch v. Maryland </a:t>
            </a:r>
          </a:p>
          <a:p>
            <a:pPr marL="457200" indent="-457200">
              <a:buAutoNum type="alphaLcParenR"/>
            </a:pPr>
            <a:r>
              <a:rPr lang="en-US" dirty="0" smtClean="0"/>
              <a:t>Marbury v. Madison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$500 Answer from H5</a:t>
            </a:r>
          </a:p>
        </p:txBody>
      </p:sp>
      <p:pic>
        <p:nvPicPr>
          <p:cNvPr id="54275" name="Picture 3" descr="m_butto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5943600"/>
            <a:ext cx="91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6" name="Text Box 4"/>
          <p:cNvSpPr txBox="1">
            <a:spLocks noChangeArrowheads="1"/>
          </p:cNvSpPr>
          <p:nvPr/>
        </p:nvSpPr>
        <p:spPr bwMode="auto">
          <a:xfrm>
            <a:off x="1981200" y="2647770"/>
            <a:ext cx="564334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dirty="0" smtClean="0"/>
              <a:t>Answer: Marbury v. Madison</a:t>
            </a:r>
            <a:endParaRPr lang="en-US" sz="3600" dirty="0"/>
          </a:p>
          <a:p>
            <a:endParaRPr lang="en-US" sz="3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smtClean="0"/>
              <a:t>Final Jeopardy</a:t>
            </a:r>
            <a:endParaRPr lang="en-US" smtClean="0"/>
          </a:p>
        </p:txBody>
      </p:sp>
      <p:pic>
        <p:nvPicPr>
          <p:cNvPr id="59396" name="final_Q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67600" y="58674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1" name="Picture 5" descr="m_butto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5943600"/>
            <a:ext cx="91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317938" y="1676400"/>
            <a:ext cx="381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Presidents </a:t>
            </a:r>
            <a:endParaRPr lang="en-US" sz="4800" dirty="0"/>
          </a:p>
        </p:txBody>
      </p:sp>
      <p:sp>
        <p:nvSpPr>
          <p:cNvPr id="3" name="TextBox 2"/>
          <p:cNvSpPr txBox="1"/>
          <p:nvPr/>
        </p:nvSpPr>
        <p:spPr>
          <a:xfrm>
            <a:off x="4419600" y="1861065"/>
            <a:ext cx="3505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This President was the first to ever visit a public prison.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93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5939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396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9396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4" name="Picture 4" descr="m_butto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5943600"/>
            <a:ext cx="91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438400" y="1524000"/>
            <a:ext cx="487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President Barack Obama </a:t>
            </a:r>
            <a:endParaRPr lang="en-US" sz="3600" dirty="0"/>
          </a:p>
        </p:txBody>
      </p:sp>
      <p:pic>
        <p:nvPicPr>
          <p:cNvPr id="2050" name="Picture 2" descr="Image result for barack obam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1846" y="2667000"/>
            <a:ext cx="4575175" cy="2573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 smtClean="0"/>
              <a:t>$300 Question from H1</a:t>
            </a:r>
          </a:p>
        </p:txBody>
      </p:sp>
      <p:pic>
        <p:nvPicPr>
          <p:cNvPr id="8195" name="Picture 3" descr="m_butto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5943600"/>
            <a:ext cx="91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533400" y="1762185"/>
            <a:ext cx="83820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/>
              <a:t>Which of the following best describes a public prison?</a:t>
            </a:r>
          </a:p>
          <a:p>
            <a:pPr marL="457200" indent="-457200">
              <a:buAutoNum type="alphaLcParenR"/>
            </a:pPr>
            <a:r>
              <a:rPr lang="en-US" dirty="0" smtClean="0"/>
              <a:t>Long term facilities owned by state or federal governments</a:t>
            </a:r>
          </a:p>
          <a:p>
            <a:pPr marL="457200" indent="-457200">
              <a:buAutoNum type="alphaLcParenR"/>
            </a:pPr>
            <a:endParaRPr lang="en-US" dirty="0" smtClean="0"/>
          </a:p>
          <a:p>
            <a:pPr marL="457200" indent="-457200">
              <a:buAutoNum type="alphaLcParenR"/>
            </a:pPr>
            <a:r>
              <a:rPr lang="en-US" dirty="0" smtClean="0"/>
              <a:t>Facilities run by private corporations who services and beds are contracted out by state or federal governments </a:t>
            </a:r>
          </a:p>
          <a:p>
            <a:pPr marL="457200" indent="-457200">
              <a:buAutoNum type="alphaLcParenR"/>
            </a:pPr>
            <a:endParaRPr lang="en-US" dirty="0" smtClean="0"/>
          </a:p>
          <a:p>
            <a:pPr marL="457200" indent="-457200">
              <a:buAutoNum type="alphaLcParenR"/>
            </a:pPr>
            <a:r>
              <a:rPr lang="en-US" dirty="0" smtClean="0"/>
              <a:t>Local facilities that host inmates with sentences under a year</a:t>
            </a:r>
          </a:p>
          <a:p>
            <a:pPr marL="457200" indent="-457200">
              <a:buAutoNum type="alphaLcParenR"/>
            </a:pPr>
            <a:endParaRPr lang="en-US" dirty="0" smtClean="0"/>
          </a:p>
          <a:p>
            <a:pPr marL="457200" indent="-457200">
              <a:buAutoNum type="alphaLcParenR"/>
            </a:pPr>
            <a:r>
              <a:rPr lang="en-US" dirty="0" smtClean="0"/>
              <a:t>Facilities where member of persecuted minorities are deliberately imprisoned to provide force labor or to await mass executions </a:t>
            </a:r>
          </a:p>
          <a:p>
            <a:pPr marL="457200" indent="-457200">
              <a:buAutoNum type="alphaLcParenR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$300 Answer from H1</a:t>
            </a:r>
          </a:p>
        </p:txBody>
      </p:sp>
      <p:pic>
        <p:nvPicPr>
          <p:cNvPr id="9219" name="Picture 3" descr="m_butto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5943600"/>
            <a:ext cx="91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2286000" y="2667000"/>
            <a:ext cx="525779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/>
              <a:t>Answer</a:t>
            </a:r>
            <a:r>
              <a:rPr lang="en-US" dirty="0"/>
              <a:t>: Long term facilities owned by state or federal governments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$400 Question from H1</a:t>
            </a:r>
          </a:p>
        </p:txBody>
      </p:sp>
      <p:pic>
        <p:nvPicPr>
          <p:cNvPr id="10243" name="Picture 3" descr="m_butto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5943600"/>
            <a:ext cx="91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1752600" y="1815661"/>
            <a:ext cx="618964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/>
              <a:t>These are the two major parties in American Government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$400 Answer from H1</a:t>
            </a:r>
          </a:p>
        </p:txBody>
      </p:sp>
      <p:pic>
        <p:nvPicPr>
          <p:cNvPr id="11267" name="Picture 3" descr="m_butto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5943600"/>
            <a:ext cx="91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1981200" y="2286000"/>
            <a:ext cx="4953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/>
              <a:t>Answer: Democrats and Republicans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ulse">
  <a:themeElements>
    <a:clrScheme name="Pulse 2">
      <a:dk1>
        <a:srgbClr val="000000"/>
      </a:dk1>
      <a:lt1>
        <a:srgbClr val="FFFFFF"/>
      </a:lt1>
      <a:dk2>
        <a:srgbClr val="000066"/>
      </a:dk2>
      <a:lt2>
        <a:srgbClr val="FFCC66"/>
      </a:lt2>
      <a:accent1>
        <a:srgbClr val="FF9900"/>
      </a:accent1>
      <a:accent2>
        <a:srgbClr val="000044"/>
      </a:accent2>
      <a:accent3>
        <a:srgbClr val="AAAAB8"/>
      </a:accent3>
      <a:accent4>
        <a:srgbClr val="DADADA"/>
      </a:accent4>
      <a:accent5>
        <a:srgbClr val="FFCAAA"/>
      </a:accent5>
      <a:accent6>
        <a:srgbClr val="00003D"/>
      </a:accent6>
      <a:hlink>
        <a:srgbClr val="3366FF"/>
      </a:hlink>
      <a:folHlink>
        <a:srgbClr val="FFFF00"/>
      </a:folHlink>
    </a:clrScheme>
    <a:fontScheme name="Puls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Pulse 1">
        <a:dk1>
          <a:srgbClr val="000000"/>
        </a:dk1>
        <a:lt1>
          <a:srgbClr val="CCECFF"/>
        </a:lt1>
        <a:dk2>
          <a:srgbClr val="000066"/>
        </a:dk2>
        <a:lt2>
          <a:srgbClr val="6699FF"/>
        </a:lt2>
        <a:accent1>
          <a:srgbClr val="33CCCC"/>
        </a:accent1>
        <a:accent2>
          <a:srgbClr val="0099FF"/>
        </a:accent2>
        <a:accent3>
          <a:srgbClr val="E2F4FF"/>
        </a:accent3>
        <a:accent4>
          <a:srgbClr val="000000"/>
        </a:accent4>
        <a:accent5>
          <a:srgbClr val="ADE2E2"/>
        </a:accent5>
        <a:accent6>
          <a:srgbClr val="008AE7"/>
        </a:accent6>
        <a:hlink>
          <a:srgbClr val="FFFFFF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lse 2">
        <a:dk1>
          <a:srgbClr val="000000"/>
        </a:dk1>
        <a:lt1>
          <a:srgbClr val="FFFFFF"/>
        </a:lt1>
        <a:dk2>
          <a:srgbClr val="000066"/>
        </a:dk2>
        <a:lt2>
          <a:srgbClr val="FFCC66"/>
        </a:lt2>
        <a:accent1>
          <a:srgbClr val="FF9900"/>
        </a:accent1>
        <a:accent2>
          <a:srgbClr val="000044"/>
        </a:accent2>
        <a:accent3>
          <a:srgbClr val="AAAAB8"/>
        </a:accent3>
        <a:accent4>
          <a:srgbClr val="DADADA"/>
        </a:accent4>
        <a:accent5>
          <a:srgbClr val="FFCAAA"/>
        </a:accent5>
        <a:accent6>
          <a:srgbClr val="00003D"/>
        </a:accent6>
        <a:hlink>
          <a:srgbClr val="3366FF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e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CBCBCB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AEAEAE"/>
        </a:accent6>
        <a:hlink>
          <a:srgbClr val="4D4D4D"/>
        </a:hlink>
        <a:folHlink>
          <a:srgbClr val="8686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lse 4">
        <a:dk1>
          <a:srgbClr val="000000"/>
        </a:dk1>
        <a:lt1>
          <a:srgbClr val="FFFFFF"/>
        </a:lt1>
        <a:dk2>
          <a:srgbClr val="660033"/>
        </a:dk2>
        <a:lt2>
          <a:srgbClr val="FFCC66"/>
        </a:lt2>
        <a:accent1>
          <a:srgbClr val="FF9900"/>
        </a:accent1>
        <a:accent2>
          <a:srgbClr val="440022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3D001E"/>
        </a:accent6>
        <a:hlink>
          <a:srgbClr val="B20059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e 5">
        <a:dk1>
          <a:srgbClr val="000000"/>
        </a:dk1>
        <a:lt1>
          <a:srgbClr val="FFFFFF"/>
        </a:lt1>
        <a:dk2>
          <a:srgbClr val="663300"/>
        </a:dk2>
        <a:lt2>
          <a:srgbClr val="FFCC66"/>
        </a:lt2>
        <a:accent1>
          <a:srgbClr val="FF9900"/>
        </a:accent1>
        <a:accent2>
          <a:srgbClr val="361B00"/>
        </a:accent2>
        <a:accent3>
          <a:srgbClr val="B8ADAA"/>
        </a:accent3>
        <a:accent4>
          <a:srgbClr val="DADADA"/>
        </a:accent4>
        <a:accent5>
          <a:srgbClr val="FFCAAA"/>
        </a:accent5>
        <a:accent6>
          <a:srgbClr val="301700"/>
        </a:accent6>
        <a:hlink>
          <a:srgbClr val="996633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e 6">
        <a:dk1>
          <a:srgbClr val="000000"/>
        </a:dk1>
        <a:lt1>
          <a:srgbClr val="FFFFFF"/>
        </a:lt1>
        <a:dk2>
          <a:srgbClr val="003300"/>
        </a:dk2>
        <a:lt2>
          <a:srgbClr val="FFCC66"/>
        </a:lt2>
        <a:accent1>
          <a:srgbClr val="CC9900"/>
        </a:accent1>
        <a:accent2>
          <a:srgbClr val="001600"/>
        </a:accent2>
        <a:accent3>
          <a:srgbClr val="AAADAA"/>
        </a:accent3>
        <a:accent4>
          <a:srgbClr val="DADADA"/>
        </a:accent4>
        <a:accent5>
          <a:srgbClr val="E2CAAA"/>
        </a:accent5>
        <a:accent6>
          <a:srgbClr val="001300"/>
        </a:accent6>
        <a:hlink>
          <a:srgbClr val="0066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Designs\PULSE.POT</Template>
  <TotalTime>4402</TotalTime>
  <Words>1069</Words>
  <Application>Microsoft Office PowerPoint</Application>
  <PresentationFormat>On-screen Show (4:3)</PresentationFormat>
  <Paragraphs>256</Paragraphs>
  <Slides>53</Slides>
  <Notes>2</Notes>
  <HiddenSlides>0</HiddenSlides>
  <MMClips>1</MMClips>
  <ScaleCrop>false</ScaleCrop>
  <HeadingPairs>
    <vt:vector size="8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6" baseType="lpstr">
      <vt:lpstr>Times New Roman</vt:lpstr>
      <vt:lpstr>Pulse</vt:lpstr>
      <vt:lpstr>Document</vt:lpstr>
      <vt:lpstr>Jeopardy</vt:lpstr>
      <vt:lpstr>$100 Question from H1</vt:lpstr>
      <vt:lpstr>$100 Answer from H1</vt:lpstr>
      <vt:lpstr>$200 Question from H1</vt:lpstr>
      <vt:lpstr>$200 Answer from H1</vt:lpstr>
      <vt:lpstr>$300 Question from H1</vt:lpstr>
      <vt:lpstr>$300 Answer from H1</vt:lpstr>
      <vt:lpstr>$400 Question from H1</vt:lpstr>
      <vt:lpstr>$400 Answer from H1</vt:lpstr>
      <vt:lpstr>$500 Question from H1</vt:lpstr>
      <vt:lpstr>$500 Answer from H1</vt:lpstr>
      <vt:lpstr>$100 Question from H2</vt:lpstr>
      <vt:lpstr>$100 Answer from H2</vt:lpstr>
      <vt:lpstr>$200 Question from H2</vt:lpstr>
      <vt:lpstr>$200 Answer from H2</vt:lpstr>
      <vt:lpstr>$300 Question from H2</vt:lpstr>
      <vt:lpstr>$300 Answer from H2</vt:lpstr>
      <vt:lpstr>$400 Question from H2</vt:lpstr>
      <vt:lpstr>$400 Answer from H2</vt:lpstr>
      <vt:lpstr>$500 Question from H2</vt:lpstr>
      <vt:lpstr>$500 Answer from H2</vt:lpstr>
      <vt:lpstr>$100 Question from H3</vt:lpstr>
      <vt:lpstr>$100 Answer from H3</vt:lpstr>
      <vt:lpstr>$200 Question from H3</vt:lpstr>
      <vt:lpstr>$200 Answer from H3</vt:lpstr>
      <vt:lpstr>$300 Question from H3</vt:lpstr>
      <vt:lpstr>$300 Answer from H3</vt:lpstr>
      <vt:lpstr>$400 Question from H3</vt:lpstr>
      <vt:lpstr>$400 Answer from H3</vt:lpstr>
      <vt:lpstr>$500 Question from H3</vt:lpstr>
      <vt:lpstr>$500 Answer from H3</vt:lpstr>
      <vt:lpstr>$100 Question from H4</vt:lpstr>
      <vt:lpstr>$100 Answer from H4</vt:lpstr>
      <vt:lpstr>$200 Question from H4</vt:lpstr>
      <vt:lpstr>$200 Answer from H4</vt:lpstr>
      <vt:lpstr>$300 Question from H4</vt:lpstr>
      <vt:lpstr>$300 Answer from H4</vt:lpstr>
      <vt:lpstr>$400 Question from H4</vt:lpstr>
      <vt:lpstr>$400 Answer from H4</vt:lpstr>
      <vt:lpstr>$500 Question from H4</vt:lpstr>
      <vt:lpstr>$500 Answer from H4</vt:lpstr>
      <vt:lpstr>$100 Question from H5</vt:lpstr>
      <vt:lpstr>$100 Answer from H5</vt:lpstr>
      <vt:lpstr>$200 Question from H5</vt:lpstr>
      <vt:lpstr>$200 Answer from H5</vt:lpstr>
      <vt:lpstr>$300 Question from H5</vt:lpstr>
      <vt:lpstr>$300 Answer from H5</vt:lpstr>
      <vt:lpstr>$400 Question from H5</vt:lpstr>
      <vt:lpstr>$400 Answer from H5</vt:lpstr>
      <vt:lpstr>$500 Question from H5</vt:lpstr>
      <vt:lpstr>$500 Answer from H5</vt:lpstr>
      <vt:lpstr>Final Jeopardy</vt:lpstr>
      <vt:lpstr>PowerPoint Presentation</vt:lpstr>
    </vt:vector>
  </TitlesOfParts>
  <Company>Seminole Coutny Public School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Jeopardy</dc:title>
  <dc:creator>SCPS</dc:creator>
  <cp:lastModifiedBy>Leonard Richards</cp:lastModifiedBy>
  <cp:revision>202</cp:revision>
  <dcterms:created xsi:type="dcterms:W3CDTF">1998-09-17T14:16:32Z</dcterms:created>
  <dcterms:modified xsi:type="dcterms:W3CDTF">2018-05-08T19:58:05Z</dcterms:modified>
</cp:coreProperties>
</file>