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2064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A69DB1F-41A2-42F9-97D4-5E2CD07D2379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2795F6-6286-4C38-B2A5-6B78640651D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9DB1F-41A2-42F9-97D4-5E2CD07D2379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95F6-6286-4C38-B2A5-6B78640651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A69DB1F-41A2-42F9-97D4-5E2CD07D2379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B2795F6-6286-4C38-B2A5-6B78640651D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9DB1F-41A2-42F9-97D4-5E2CD07D2379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2795F6-6286-4C38-B2A5-6B78640651D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9DB1F-41A2-42F9-97D4-5E2CD07D2379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B2795F6-6286-4C38-B2A5-6B78640651D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69DB1F-41A2-42F9-97D4-5E2CD07D2379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B2795F6-6286-4C38-B2A5-6B78640651D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69DB1F-41A2-42F9-97D4-5E2CD07D2379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B2795F6-6286-4C38-B2A5-6B78640651D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9DB1F-41A2-42F9-97D4-5E2CD07D2379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2795F6-6286-4C38-B2A5-6B78640651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9DB1F-41A2-42F9-97D4-5E2CD07D2379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2795F6-6286-4C38-B2A5-6B78640651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9DB1F-41A2-42F9-97D4-5E2CD07D2379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2795F6-6286-4C38-B2A5-6B78640651D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A69DB1F-41A2-42F9-97D4-5E2CD07D2379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B2795F6-6286-4C38-B2A5-6B78640651D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69DB1F-41A2-42F9-97D4-5E2CD07D2379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B2795F6-6286-4C38-B2A5-6B78640651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Degrees of Separation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Six additional events in chronological order that link the first given event with the last</a:t>
            </a:r>
          </a:p>
          <a:p>
            <a:r>
              <a:rPr lang="en-US" dirty="0" smtClean="0"/>
              <a:t>List each event</a:t>
            </a:r>
          </a:p>
          <a:p>
            <a:r>
              <a:rPr lang="en-US" dirty="0" smtClean="0"/>
              <a:t>Write an argument supporting each of your selections. In your argument you must include one or more of the following:</a:t>
            </a:r>
          </a:p>
          <a:p>
            <a:pPr lvl="1"/>
            <a:r>
              <a:rPr lang="en-US" dirty="0" smtClean="0"/>
              <a:t>Cause and Effect</a:t>
            </a:r>
          </a:p>
          <a:p>
            <a:pPr lvl="1"/>
            <a:r>
              <a:rPr lang="en-US" dirty="0" smtClean="0"/>
              <a:t>Continuity</a:t>
            </a:r>
          </a:p>
          <a:p>
            <a:pPr lvl="1"/>
            <a:r>
              <a:rPr lang="en-US" dirty="0" smtClean="0"/>
              <a:t>Change over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33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Degrees of Separation—Unit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Jamestown</a:t>
            </a:r>
          </a:p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</a:p>
          <a:p>
            <a:r>
              <a:rPr lang="en-US" dirty="0" smtClean="0"/>
              <a:t>3.</a:t>
            </a:r>
          </a:p>
          <a:p>
            <a:r>
              <a:rPr lang="en-US" dirty="0" smtClean="0"/>
              <a:t>4.</a:t>
            </a:r>
          </a:p>
          <a:p>
            <a:r>
              <a:rPr lang="en-US" dirty="0" smtClean="0"/>
              <a:t>5.</a:t>
            </a:r>
          </a:p>
          <a:p>
            <a:r>
              <a:rPr lang="en-US" dirty="0" smtClean="0"/>
              <a:t>6.</a:t>
            </a:r>
          </a:p>
          <a:p>
            <a:r>
              <a:rPr lang="en-US" dirty="0" smtClean="0"/>
              <a:t>“Revolution of 1800”</a:t>
            </a:r>
          </a:p>
        </p:txBody>
      </p:sp>
    </p:spTree>
    <p:extLst>
      <p:ext uri="{BB962C8B-B14F-4D97-AF65-F5344CB8AC3E}">
        <p14:creationId xmlns:p14="http://schemas.microsoft.com/office/powerpoint/2010/main" val="381498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Degrees of Separation—Unit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French and Indian War</a:t>
            </a:r>
          </a:p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</a:p>
          <a:p>
            <a:r>
              <a:rPr lang="en-US" dirty="0" smtClean="0"/>
              <a:t>3.</a:t>
            </a:r>
          </a:p>
          <a:p>
            <a:r>
              <a:rPr lang="en-US" dirty="0" smtClean="0"/>
              <a:t>4.</a:t>
            </a:r>
          </a:p>
          <a:p>
            <a:r>
              <a:rPr lang="en-US" dirty="0" smtClean="0"/>
              <a:t>5.</a:t>
            </a:r>
          </a:p>
          <a:p>
            <a:r>
              <a:rPr lang="en-US" dirty="0" smtClean="0"/>
              <a:t>6.</a:t>
            </a:r>
          </a:p>
          <a:p>
            <a:r>
              <a:rPr lang="en-US" dirty="0" smtClean="0"/>
              <a:t>“Revolution of 1800”</a:t>
            </a:r>
          </a:p>
        </p:txBody>
      </p:sp>
    </p:spTree>
    <p:extLst>
      <p:ext uri="{BB962C8B-B14F-4D97-AF65-F5344CB8AC3E}">
        <p14:creationId xmlns:p14="http://schemas.microsoft.com/office/powerpoint/2010/main" val="104517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1963</TotalTime>
  <Words>100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Median</vt:lpstr>
      <vt:lpstr>Six Degrees of Separation</vt:lpstr>
      <vt:lpstr>Six Degrees of Separation—Unit 3</vt:lpstr>
      <vt:lpstr>Six Degrees of Separation—Unit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Six Degrees of Separation</dc:title>
  <dc:creator>tech</dc:creator>
  <cp:lastModifiedBy>Leonard Richards</cp:lastModifiedBy>
  <cp:revision>5</cp:revision>
  <dcterms:created xsi:type="dcterms:W3CDTF">2014-09-26T14:15:16Z</dcterms:created>
  <dcterms:modified xsi:type="dcterms:W3CDTF">2015-11-14T19:42:40Z</dcterms:modified>
</cp:coreProperties>
</file>